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4" r:id="rId4"/>
    <p:sldId id="295" r:id="rId5"/>
    <p:sldId id="258" r:id="rId6"/>
    <p:sldId id="264" r:id="rId7"/>
    <p:sldId id="274" r:id="rId8"/>
    <p:sldId id="266" r:id="rId9"/>
    <p:sldId id="279" r:id="rId10"/>
    <p:sldId id="271" r:id="rId11"/>
    <p:sldId id="276" r:id="rId12"/>
    <p:sldId id="281" r:id="rId13"/>
    <p:sldId id="282" r:id="rId14"/>
    <p:sldId id="267" r:id="rId15"/>
    <p:sldId id="293" r:id="rId16"/>
    <p:sldId id="29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Harrison" userId="1b1481dcf03edc81" providerId="LiveId" clId="{D66A87BE-6B79-43A5-BB82-EA727025A466}"/>
    <pc:docChg chg="custSel modSld">
      <pc:chgData name="Danielle Harrison" userId="1b1481dcf03edc81" providerId="LiveId" clId="{D66A87BE-6B79-43A5-BB82-EA727025A466}" dt="2024-10-31T16:36:03.002" v="40" actId="478"/>
      <pc:docMkLst>
        <pc:docMk/>
      </pc:docMkLst>
      <pc:sldChg chg="delSp modSp mod delAnim">
        <pc:chgData name="Danielle Harrison" userId="1b1481dcf03edc81" providerId="LiveId" clId="{D66A87BE-6B79-43A5-BB82-EA727025A466}" dt="2024-10-31T16:36:03.002" v="40" actId="478"/>
        <pc:sldMkLst>
          <pc:docMk/>
          <pc:sldMk cId="2901195240" sldId="294"/>
        </pc:sldMkLst>
        <pc:spChg chg="mod">
          <ac:chgData name="Danielle Harrison" userId="1b1481dcf03edc81" providerId="LiveId" clId="{D66A87BE-6B79-43A5-BB82-EA727025A466}" dt="2024-10-31T16:33:38.555" v="32"/>
          <ac:spMkLst>
            <pc:docMk/>
            <pc:sldMk cId="2901195240" sldId="294"/>
            <ac:spMk id="2" creationId="{AD3B94D1-A189-4FC1-AC7E-82D0A7AA9F07}"/>
          </ac:spMkLst>
        </pc:spChg>
        <pc:spChg chg="mod">
          <ac:chgData name="Danielle Harrison" userId="1b1481dcf03edc81" providerId="LiveId" clId="{D66A87BE-6B79-43A5-BB82-EA727025A466}" dt="2024-10-31T16:35:15.609" v="39" actId="207"/>
          <ac:spMkLst>
            <pc:docMk/>
            <pc:sldMk cId="2901195240" sldId="294"/>
            <ac:spMk id="5" creationId="{46C50B9F-90DC-C670-F895-A4DD6A0F847F}"/>
          </ac:spMkLst>
        </pc:spChg>
        <pc:picChg chg="del">
          <ac:chgData name="Danielle Harrison" userId="1b1481dcf03edc81" providerId="LiveId" clId="{D66A87BE-6B79-43A5-BB82-EA727025A466}" dt="2024-10-31T16:36:03.002" v="40" actId="478"/>
          <ac:picMkLst>
            <pc:docMk/>
            <pc:sldMk cId="2901195240" sldId="294"/>
            <ac:picMk id="6" creationId="{E1EF5812-55DC-5C34-3978-F9AB17C24F13}"/>
          </ac:picMkLst>
        </pc:picChg>
      </pc:sldChg>
    </pc:docChg>
  </pc:docChgLst>
  <pc:docChgLst>
    <pc:chgData name="Danielle Harrison" userId="1b1481dcf03edc81" providerId="LiveId" clId="{85405CE3-3D3C-4244-A64C-3A6E12BC3F2B}"/>
    <pc:docChg chg="undo custSel addSld delSld modSld">
      <pc:chgData name="Danielle Harrison" userId="1b1481dcf03edc81" providerId="LiveId" clId="{85405CE3-3D3C-4244-A64C-3A6E12BC3F2B}" dt="2024-08-24T14:09:35.158" v="5039" actId="1076"/>
      <pc:docMkLst>
        <pc:docMk/>
      </pc:docMkLst>
      <pc:sldChg chg="addSp delSp modSp mod delAnim delDesignElem">
        <pc:chgData name="Danielle Harrison" userId="1b1481dcf03edc81" providerId="LiveId" clId="{85405CE3-3D3C-4244-A64C-3A6E12BC3F2B}" dt="2024-08-24T12:47:00.264" v="3625" actId="20577"/>
        <pc:sldMkLst>
          <pc:docMk/>
          <pc:sldMk cId="1393597779" sldId="256"/>
        </pc:sldMkLst>
        <pc:spChg chg="add del mod">
          <ac:chgData name="Danielle Harrison" userId="1b1481dcf03edc81" providerId="LiveId" clId="{85405CE3-3D3C-4244-A64C-3A6E12BC3F2B}" dt="2024-08-24T12:47:00.264" v="3625" actId="20577"/>
          <ac:spMkLst>
            <pc:docMk/>
            <pc:sldMk cId="1393597779" sldId="256"/>
            <ac:spMk id="2" creationId="{1BBE45C9-422E-43BA-8A1E-5552B2128248}"/>
          </ac:spMkLst>
        </pc:spChg>
        <pc:spChg chg="mod">
          <ac:chgData name="Danielle Harrison" userId="1b1481dcf03edc81" providerId="LiveId" clId="{85405CE3-3D3C-4244-A64C-3A6E12BC3F2B}" dt="2024-08-24T12:44:13.109" v="3599" actId="122"/>
          <ac:spMkLst>
            <pc:docMk/>
            <pc:sldMk cId="1393597779" sldId="256"/>
            <ac:spMk id="3" creationId="{B7BAF75C-6CAE-4849-8C20-E506C5FEBF6B}"/>
          </ac:spMkLst>
        </pc:spChg>
        <pc:spChg chg="add del mod">
          <ac:chgData name="Danielle Harrison" userId="1b1481dcf03edc81" providerId="LiveId" clId="{85405CE3-3D3C-4244-A64C-3A6E12BC3F2B}" dt="2024-08-24T12:44:59.226" v="3604" actId="21"/>
          <ac:spMkLst>
            <pc:docMk/>
            <pc:sldMk cId="1393597779" sldId="256"/>
            <ac:spMk id="5" creationId="{71D004CA-F3BE-E36B-89D1-03EDBCA425D5}"/>
          </ac:spMkLst>
        </pc:spChg>
        <pc:spChg chg="add del">
          <ac:chgData name="Danielle Harrison" userId="1b1481dcf03edc81" providerId="LiveId" clId="{85405CE3-3D3C-4244-A64C-3A6E12BC3F2B}" dt="2024-08-24T12:41:20.811" v="3476"/>
          <ac:spMkLst>
            <pc:docMk/>
            <pc:sldMk cId="1393597779" sldId="256"/>
            <ac:spMk id="135" creationId="{35555856-9970-4BC3-9AA9-6A917F53AFBD}"/>
          </ac:spMkLst>
        </pc:spChg>
        <pc:spChg chg="add del">
          <ac:chgData name="Danielle Harrison" userId="1b1481dcf03edc81" providerId="LiveId" clId="{85405CE3-3D3C-4244-A64C-3A6E12BC3F2B}" dt="2024-08-24T12:41:20.811" v="3476"/>
          <ac:spMkLst>
            <pc:docMk/>
            <pc:sldMk cId="1393597779" sldId="256"/>
            <ac:spMk id="139" creationId="{13722DD7-BA73-4776-93A3-94491FEF7260}"/>
          </ac:spMkLst>
        </pc:spChg>
        <pc:picChg chg="del">
          <ac:chgData name="Danielle Harrison" userId="1b1481dcf03edc81" providerId="LiveId" clId="{85405CE3-3D3C-4244-A64C-3A6E12BC3F2B}" dt="2024-08-16T13:32:20.429" v="1383" actId="478"/>
          <ac:picMkLst>
            <pc:docMk/>
            <pc:sldMk cId="1393597779" sldId="256"/>
            <ac:picMk id="4" creationId="{B8A07721-B5B7-48DB-BBEC-D646A8D3859C}"/>
          </ac:picMkLst>
        </pc:picChg>
        <pc:picChg chg="mod">
          <ac:chgData name="Danielle Harrison" userId="1b1481dcf03edc81" providerId="LiveId" clId="{85405CE3-3D3C-4244-A64C-3A6E12BC3F2B}" dt="2024-08-24T12:46:24.585" v="3622" actId="1076"/>
          <ac:picMkLst>
            <pc:docMk/>
            <pc:sldMk cId="1393597779" sldId="256"/>
            <ac:picMk id="6" creationId="{99AFD781-FC0A-ADB3-58B0-CFC96DB56CD8}"/>
          </ac:picMkLst>
        </pc:picChg>
        <pc:picChg chg="add del">
          <ac:chgData name="Danielle Harrison" userId="1b1481dcf03edc81" providerId="LiveId" clId="{85405CE3-3D3C-4244-A64C-3A6E12BC3F2B}" dt="2024-08-24T12:41:20.811" v="3476"/>
          <ac:picMkLst>
            <pc:docMk/>
            <pc:sldMk cId="1393597779" sldId="256"/>
            <ac:picMk id="137" creationId="{7F487851-BFAF-46D8-A1ED-50CAD6E46F59}"/>
          </ac:picMkLst>
        </pc:picChg>
        <pc:picChg chg="mod">
          <ac:chgData name="Danielle Harrison" userId="1b1481dcf03edc81" providerId="LiveId" clId="{85405CE3-3D3C-4244-A64C-3A6E12BC3F2B}" dt="2024-08-24T12:42:28.017" v="3483" actId="14100"/>
          <ac:picMkLst>
            <pc:docMk/>
            <pc:sldMk cId="1393597779" sldId="256"/>
            <ac:picMk id="2050" creationId="{5838659E-C4F8-49A7-9C36-E8B35F1BBF3C}"/>
          </ac:picMkLst>
        </pc:picChg>
      </pc:sldChg>
      <pc:sldChg chg="addSp delSp modSp mod delAnim delDesignElem">
        <pc:chgData name="Danielle Harrison" userId="1b1481dcf03edc81" providerId="LiveId" clId="{85405CE3-3D3C-4244-A64C-3A6E12BC3F2B}" dt="2024-08-24T13:59:40.870" v="4879" actId="2711"/>
        <pc:sldMkLst>
          <pc:docMk/>
          <pc:sldMk cId="1632775403" sldId="257"/>
        </pc:sldMkLst>
        <pc:spChg chg="mod">
          <ac:chgData name="Danielle Harrison" userId="1b1481dcf03edc81" providerId="LiveId" clId="{85405CE3-3D3C-4244-A64C-3A6E12BC3F2B}" dt="2024-08-24T13:59:33.654" v="4878" actId="255"/>
          <ac:spMkLst>
            <pc:docMk/>
            <pc:sldMk cId="1632775403" sldId="257"/>
            <ac:spMk id="2" creationId="{AD3B94D1-A189-4FC1-AC7E-82D0A7AA9F07}"/>
          </ac:spMkLst>
        </pc:spChg>
        <pc:spChg chg="mod">
          <ac:chgData name="Danielle Harrison" userId="1b1481dcf03edc81" providerId="LiveId" clId="{85405CE3-3D3C-4244-A64C-3A6E12BC3F2B}" dt="2024-08-24T13:59:40.870" v="4879" actId="2711"/>
          <ac:spMkLst>
            <pc:docMk/>
            <pc:sldMk cId="1632775403" sldId="257"/>
            <ac:spMk id="3" creationId="{A9F3EABB-8FC4-450F-A524-E19093DB5B04}"/>
          </ac:spMkLst>
        </pc:spChg>
        <pc:spChg chg="add del">
          <ac:chgData name="Danielle Harrison" userId="1b1481dcf03edc81" providerId="LiveId" clId="{85405CE3-3D3C-4244-A64C-3A6E12BC3F2B}" dt="2024-08-24T12:41:20.811" v="3476"/>
          <ac:spMkLst>
            <pc:docMk/>
            <pc:sldMk cId="1632775403" sldId="257"/>
            <ac:spMk id="18" creationId="{D3FFFA32-D9F4-4AF9-A025-CD128AC85E32}"/>
          </ac:spMkLst>
        </pc:spChg>
        <pc:grpChg chg="add del">
          <ac:chgData name="Danielle Harrison" userId="1b1481dcf03edc81" providerId="LiveId" clId="{85405CE3-3D3C-4244-A64C-3A6E12BC3F2B}" dt="2024-08-24T12:41:20.811" v="3476"/>
          <ac:grpSpMkLst>
            <pc:docMk/>
            <pc:sldMk cId="1632775403" sldId="257"/>
            <ac:grpSpMk id="19" creationId="{2823A416-999C-4FA3-A853-0AE48404B5D7}"/>
          </ac:grpSpMkLst>
        </pc:grpChg>
        <pc:picChg chg="mod">
          <ac:chgData name="Danielle Harrison" userId="1b1481dcf03edc81" providerId="LiveId" clId="{85405CE3-3D3C-4244-A64C-3A6E12BC3F2B}" dt="2024-08-24T12:49:24.007" v="3632" actId="1076"/>
          <ac:picMkLst>
            <pc:docMk/>
            <pc:sldMk cId="1632775403" sldId="257"/>
            <ac:picMk id="4" creationId="{32025C8F-D0DC-712C-3219-6BA49CDB568F}"/>
          </ac:picMkLst>
        </pc:picChg>
        <pc:picChg chg="del">
          <ac:chgData name="Danielle Harrison" userId="1b1481dcf03edc81" providerId="LiveId" clId="{85405CE3-3D3C-4244-A64C-3A6E12BC3F2B}" dt="2024-08-16T13:32:22.605" v="1384" actId="478"/>
          <ac:picMkLst>
            <pc:docMk/>
            <pc:sldMk cId="1632775403" sldId="257"/>
            <ac:picMk id="4" creationId="{C7E760DE-6F59-42D9-B1F1-B58525F5D348}"/>
          </ac:picMkLst>
        </pc:picChg>
      </pc:sldChg>
      <pc:sldChg chg="addSp delSp modSp mod delAnim delDesignElem">
        <pc:chgData name="Danielle Harrison" userId="1b1481dcf03edc81" providerId="LiveId" clId="{85405CE3-3D3C-4244-A64C-3A6E12BC3F2B}" dt="2024-08-24T14:00:10.352" v="4883" actId="255"/>
        <pc:sldMkLst>
          <pc:docMk/>
          <pc:sldMk cId="3156773312" sldId="258"/>
        </pc:sldMkLst>
        <pc:spChg chg="mod">
          <ac:chgData name="Danielle Harrison" userId="1b1481dcf03edc81" providerId="LiveId" clId="{85405CE3-3D3C-4244-A64C-3A6E12BC3F2B}" dt="2024-08-24T13:59:56.584" v="4881" actId="14100"/>
          <ac:spMkLst>
            <pc:docMk/>
            <pc:sldMk cId="3156773312" sldId="258"/>
            <ac:spMk id="4" creationId="{B7C39A11-528B-40C6-A7A3-24765BB1B9B5}"/>
          </ac:spMkLst>
        </pc:spChg>
        <pc:spChg chg="mod">
          <ac:chgData name="Danielle Harrison" userId="1b1481dcf03edc81" providerId="LiveId" clId="{85405CE3-3D3C-4244-A64C-3A6E12BC3F2B}" dt="2024-08-24T14:00:10.352" v="4883" actId="255"/>
          <ac:spMkLst>
            <pc:docMk/>
            <pc:sldMk cId="3156773312" sldId="258"/>
            <ac:spMk id="5" creationId="{1D108166-4BEC-43D8-BBF3-45B1147462FF}"/>
          </ac:spMkLst>
        </pc:spChg>
        <pc:spChg chg="add del">
          <ac:chgData name="Danielle Harrison" userId="1b1481dcf03edc81" providerId="LiveId" clId="{85405CE3-3D3C-4244-A64C-3A6E12BC3F2B}" dt="2024-08-24T12:41:20.811" v="3476"/>
          <ac:spMkLst>
            <pc:docMk/>
            <pc:sldMk cId="3156773312" sldId="258"/>
            <ac:spMk id="12" creationId="{AFA67CD3-AB4E-4A7A-BEB8-53C445D8C44E}"/>
          </ac:spMkLst>
        </pc:spChg>
        <pc:spChg chg="add del">
          <ac:chgData name="Danielle Harrison" userId="1b1481dcf03edc81" providerId="LiveId" clId="{85405CE3-3D3C-4244-A64C-3A6E12BC3F2B}" dt="2024-08-24T12:41:20.811" v="3476"/>
          <ac:spMkLst>
            <pc:docMk/>
            <pc:sldMk cId="3156773312" sldId="258"/>
            <ac:spMk id="16" creationId="{339C8D78-A644-462F-B674-F440635E5353}"/>
          </ac:spMkLst>
        </pc:spChg>
        <pc:picChg chg="del">
          <ac:chgData name="Danielle Harrison" userId="1b1481dcf03edc81" providerId="LiveId" clId="{85405CE3-3D3C-4244-A64C-3A6E12BC3F2B}" dt="2024-08-16T13:32:24.900" v="1385" actId="478"/>
          <ac:picMkLst>
            <pc:docMk/>
            <pc:sldMk cId="3156773312" sldId="258"/>
            <ac:picMk id="2" creationId="{568E387C-1E59-473D-9CBF-AD48487152E5}"/>
          </ac:picMkLst>
        </pc:picChg>
        <pc:picChg chg="mod">
          <ac:chgData name="Danielle Harrison" userId="1b1481dcf03edc81" providerId="LiveId" clId="{85405CE3-3D3C-4244-A64C-3A6E12BC3F2B}" dt="2024-08-24T13:34:52.261" v="4728" actId="1076"/>
          <ac:picMkLst>
            <pc:docMk/>
            <pc:sldMk cId="3156773312" sldId="258"/>
            <ac:picMk id="2" creationId="{BD76C00F-DCCC-2B38-C421-F59FD2F8ED73}"/>
          </ac:picMkLst>
        </pc:picChg>
        <pc:picChg chg="add del">
          <ac:chgData name="Danielle Harrison" userId="1b1481dcf03edc81" providerId="LiveId" clId="{85405CE3-3D3C-4244-A64C-3A6E12BC3F2B}" dt="2024-08-24T12:41:20.811" v="3476"/>
          <ac:picMkLst>
            <pc:docMk/>
            <pc:sldMk cId="3156773312" sldId="258"/>
            <ac:picMk id="14" creationId="{07CF545F-9C2E-4446-97CD-AD92990C2B68}"/>
          </ac:picMkLst>
        </pc:picChg>
      </pc:sldChg>
      <pc:sldChg chg="del">
        <pc:chgData name="Danielle Harrison" userId="1b1481dcf03edc81" providerId="LiveId" clId="{85405CE3-3D3C-4244-A64C-3A6E12BC3F2B}" dt="2024-08-16T13:18:11.138" v="14" actId="2696"/>
        <pc:sldMkLst>
          <pc:docMk/>
          <pc:sldMk cId="3559308677" sldId="259"/>
        </pc:sldMkLst>
      </pc:sldChg>
      <pc:sldChg chg="del">
        <pc:chgData name="Danielle Harrison" userId="1b1481dcf03edc81" providerId="LiveId" clId="{85405CE3-3D3C-4244-A64C-3A6E12BC3F2B}" dt="2024-08-16T13:18:24.072" v="17" actId="2696"/>
        <pc:sldMkLst>
          <pc:docMk/>
          <pc:sldMk cId="1649846280" sldId="260"/>
        </pc:sldMkLst>
      </pc:sldChg>
      <pc:sldChg chg="del">
        <pc:chgData name="Danielle Harrison" userId="1b1481dcf03edc81" providerId="LiveId" clId="{85405CE3-3D3C-4244-A64C-3A6E12BC3F2B}" dt="2024-08-16T13:18:30.872" v="19" actId="2696"/>
        <pc:sldMkLst>
          <pc:docMk/>
          <pc:sldMk cId="2172224142" sldId="261"/>
        </pc:sldMkLst>
      </pc:sldChg>
      <pc:sldChg chg="del">
        <pc:chgData name="Danielle Harrison" userId="1b1481dcf03edc81" providerId="LiveId" clId="{85405CE3-3D3C-4244-A64C-3A6E12BC3F2B}" dt="2024-08-16T13:18:34.717" v="20" actId="2696"/>
        <pc:sldMkLst>
          <pc:docMk/>
          <pc:sldMk cId="862923056" sldId="262"/>
        </pc:sldMkLst>
      </pc:sldChg>
      <pc:sldChg chg="del">
        <pc:chgData name="Danielle Harrison" userId="1b1481dcf03edc81" providerId="LiveId" clId="{85405CE3-3D3C-4244-A64C-3A6E12BC3F2B}" dt="2024-08-16T13:18:39.031" v="21" actId="2696"/>
        <pc:sldMkLst>
          <pc:docMk/>
          <pc:sldMk cId="1571383286" sldId="263"/>
        </pc:sldMkLst>
      </pc:sldChg>
      <pc:sldChg chg="addSp delSp modSp mod delAnim delDesignElem">
        <pc:chgData name="Danielle Harrison" userId="1b1481dcf03edc81" providerId="LiveId" clId="{85405CE3-3D3C-4244-A64C-3A6E12BC3F2B}" dt="2024-08-24T14:00:35.369" v="4886" actId="2711"/>
        <pc:sldMkLst>
          <pc:docMk/>
          <pc:sldMk cId="1872726174" sldId="264"/>
        </pc:sldMkLst>
        <pc:spChg chg="mod">
          <ac:chgData name="Danielle Harrison" userId="1b1481dcf03edc81" providerId="LiveId" clId="{85405CE3-3D3C-4244-A64C-3A6E12BC3F2B}" dt="2024-08-24T14:00:35.369" v="4886" actId="2711"/>
          <ac:spMkLst>
            <pc:docMk/>
            <pc:sldMk cId="1872726174" sldId="264"/>
            <ac:spMk id="3" creationId="{241D3792-4B96-4DF4-B703-DD1F9D0B13D5}"/>
          </ac:spMkLst>
        </pc:spChg>
        <pc:spChg chg="mod">
          <ac:chgData name="Danielle Harrison" userId="1b1481dcf03edc81" providerId="LiveId" clId="{85405CE3-3D3C-4244-A64C-3A6E12BC3F2B}" dt="2024-08-24T14:00:23.381" v="4884" actId="2711"/>
          <ac:spMkLst>
            <pc:docMk/>
            <pc:sldMk cId="1872726174" sldId="264"/>
            <ac:spMk id="4" creationId="{CBE1CC32-B90F-4A71-939D-AB08AB05A60B}"/>
          </ac:spMkLst>
        </pc:spChg>
        <pc:spChg chg="mod">
          <ac:chgData name="Danielle Harrison" userId="1b1481dcf03edc81" providerId="LiveId" clId="{85405CE3-3D3C-4244-A64C-3A6E12BC3F2B}" dt="2024-08-24T14:00:29.205" v="4885" actId="2711"/>
          <ac:spMkLst>
            <pc:docMk/>
            <pc:sldMk cId="1872726174" sldId="264"/>
            <ac:spMk id="5" creationId="{A46A3B4D-5A1A-4954-9FA1-E1FD890A580A}"/>
          </ac:spMkLst>
        </pc:spChg>
        <pc:spChg chg="add del">
          <ac:chgData name="Danielle Harrison" userId="1b1481dcf03edc81" providerId="LiveId" clId="{85405CE3-3D3C-4244-A64C-3A6E12BC3F2B}" dt="2024-08-24T12:41:20.811" v="3476"/>
          <ac:spMkLst>
            <pc:docMk/>
            <pc:sldMk cId="1872726174" sldId="264"/>
            <ac:spMk id="10" creationId="{D3FFFA32-D9F4-4AF9-A025-CD128AC85E32}"/>
          </ac:spMkLst>
        </pc:spChg>
        <pc:grpChg chg="add del">
          <ac:chgData name="Danielle Harrison" userId="1b1481dcf03edc81" providerId="LiveId" clId="{85405CE3-3D3C-4244-A64C-3A6E12BC3F2B}" dt="2024-08-24T12:41:20.811" v="3476"/>
          <ac:grpSpMkLst>
            <pc:docMk/>
            <pc:sldMk cId="1872726174" sldId="264"/>
            <ac:grpSpMk id="12" creationId="{2823A416-999C-4FA3-A853-0AE48404B5D7}"/>
          </ac:grpSpMkLst>
        </pc:grpChg>
        <pc:picChg chg="mod">
          <ac:chgData name="Danielle Harrison" userId="1b1481dcf03edc81" providerId="LiveId" clId="{85405CE3-3D3C-4244-A64C-3A6E12BC3F2B}" dt="2024-08-24T13:36:46.675" v="4729" actId="1076"/>
          <ac:picMkLst>
            <pc:docMk/>
            <pc:sldMk cId="1872726174" sldId="264"/>
            <ac:picMk id="2" creationId="{028EE95D-BB85-D820-4A05-AAF59E406DF1}"/>
          </ac:picMkLst>
        </pc:picChg>
        <pc:picChg chg="del">
          <ac:chgData name="Danielle Harrison" userId="1b1481dcf03edc81" providerId="LiveId" clId="{85405CE3-3D3C-4244-A64C-3A6E12BC3F2B}" dt="2024-08-16T13:32:27.120" v="1386" actId="478"/>
          <ac:picMkLst>
            <pc:docMk/>
            <pc:sldMk cId="1872726174" sldId="264"/>
            <ac:picMk id="6" creationId="{5BB6DCD1-98D1-464C-B4A5-13FEE3DA2302}"/>
          </ac:picMkLst>
        </pc:picChg>
      </pc:sldChg>
      <pc:sldChg chg="del">
        <pc:chgData name="Danielle Harrison" userId="1b1481dcf03edc81" providerId="LiveId" clId="{85405CE3-3D3C-4244-A64C-3A6E12BC3F2B}" dt="2024-08-16T13:23:37.835" v="335" actId="2696"/>
        <pc:sldMkLst>
          <pc:docMk/>
          <pc:sldMk cId="3759915471" sldId="265"/>
        </pc:sldMkLst>
      </pc:sldChg>
      <pc:sldChg chg="addSp delSp modSp mod delAnim delDesignElem">
        <pc:chgData name="Danielle Harrison" userId="1b1481dcf03edc81" providerId="LiveId" clId="{85405CE3-3D3C-4244-A64C-3A6E12BC3F2B}" dt="2024-08-24T14:01:22.654" v="4893" actId="1076"/>
        <pc:sldMkLst>
          <pc:docMk/>
          <pc:sldMk cId="403803851" sldId="266"/>
        </pc:sldMkLst>
        <pc:spChg chg="mod">
          <ac:chgData name="Danielle Harrison" userId="1b1481dcf03edc81" providerId="LiveId" clId="{85405CE3-3D3C-4244-A64C-3A6E12BC3F2B}" dt="2024-08-24T14:01:22.654" v="4893" actId="1076"/>
          <ac:spMkLst>
            <pc:docMk/>
            <pc:sldMk cId="403803851" sldId="266"/>
            <ac:spMk id="2" creationId="{7039EDCD-C66C-47D3-BAF9-B8807E68D417}"/>
          </ac:spMkLst>
        </pc:spChg>
        <pc:spChg chg="mod">
          <ac:chgData name="Danielle Harrison" userId="1b1481dcf03edc81" providerId="LiveId" clId="{85405CE3-3D3C-4244-A64C-3A6E12BC3F2B}" dt="2024-08-24T14:01:18.671" v="4892" actId="14100"/>
          <ac:spMkLst>
            <pc:docMk/>
            <pc:sldMk cId="403803851" sldId="266"/>
            <ac:spMk id="3" creationId="{488C0CFD-51D7-4AFF-98F3-715391D71E71}"/>
          </ac:spMkLst>
        </pc:spChg>
        <pc:spChg chg="add del">
          <ac:chgData name="Danielle Harrison" userId="1b1481dcf03edc81" providerId="LiveId" clId="{85405CE3-3D3C-4244-A64C-3A6E12BC3F2B}" dt="2024-08-24T12:41:20.811" v="3476"/>
          <ac:spMkLst>
            <pc:docMk/>
            <pc:sldMk cId="403803851" sldId="266"/>
            <ac:spMk id="16" creationId="{AFA67CD3-AB4E-4A7A-BEB8-53C445D8C44E}"/>
          </ac:spMkLst>
        </pc:spChg>
        <pc:spChg chg="add del">
          <ac:chgData name="Danielle Harrison" userId="1b1481dcf03edc81" providerId="LiveId" clId="{85405CE3-3D3C-4244-A64C-3A6E12BC3F2B}" dt="2024-08-24T12:41:20.811" v="3476"/>
          <ac:spMkLst>
            <pc:docMk/>
            <pc:sldMk cId="403803851" sldId="266"/>
            <ac:spMk id="18" creationId="{339C8D78-A644-462F-B674-F440635E5353}"/>
          </ac:spMkLst>
        </pc:spChg>
        <pc:picChg chg="del">
          <ac:chgData name="Danielle Harrison" userId="1b1481dcf03edc81" providerId="LiveId" clId="{85405CE3-3D3C-4244-A64C-3A6E12BC3F2B}" dt="2024-08-24T13:41:18.607" v="4731" actId="478"/>
          <ac:picMkLst>
            <pc:docMk/>
            <pc:sldMk cId="403803851" sldId="266"/>
            <ac:picMk id="4" creationId="{8E13BB96-D053-11BB-C18C-0197750E591E}"/>
          </ac:picMkLst>
        </pc:picChg>
        <pc:picChg chg="del">
          <ac:chgData name="Danielle Harrison" userId="1b1481dcf03edc81" providerId="LiveId" clId="{85405CE3-3D3C-4244-A64C-3A6E12BC3F2B}" dt="2024-08-16T13:32:31.805" v="1388" actId="478"/>
          <ac:picMkLst>
            <pc:docMk/>
            <pc:sldMk cId="403803851" sldId="266"/>
            <ac:picMk id="5" creationId="{7EF121CF-8E83-4BCE-BCB6-6E2E81A9913A}"/>
          </ac:picMkLst>
        </pc:picChg>
        <pc:picChg chg="mod">
          <ac:chgData name="Danielle Harrison" userId="1b1481dcf03edc81" providerId="LiveId" clId="{85405CE3-3D3C-4244-A64C-3A6E12BC3F2B}" dt="2024-08-24T13:43:29.587" v="4732" actId="1076"/>
          <ac:picMkLst>
            <pc:docMk/>
            <pc:sldMk cId="403803851" sldId="266"/>
            <ac:picMk id="5" creationId="{FEC7FC0C-B4E1-7FFC-C2AB-25F4E441F620}"/>
          </ac:picMkLst>
        </pc:picChg>
        <pc:picChg chg="add del">
          <ac:chgData name="Danielle Harrison" userId="1b1481dcf03edc81" providerId="LiveId" clId="{85405CE3-3D3C-4244-A64C-3A6E12BC3F2B}" dt="2024-08-24T12:41:20.811" v="3476"/>
          <ac:picMkLst>
            <pc:docMk/>
            <pc:sldMk cId="403803851" sldId="266"/>
            <ac:picMk id="17" creationId="{07CF545F-9C2E-4446-97CD-AD92990C2B68}"/>
          </ac:picMkLst>
        </pc:picChg>
      </pc:sldChg>
      <pc:sldChg chg="addSp delSp modSp mod delAnim delDesignElem">
        <pc:chgData name="Danielle Harrison" userId="1b1481dcf03edc81" providerId="LiveId" clId="{85405CE3-3D3C-4244-A64C-3A6E12BC3F2B}" dt="2024-08-24T14:05:22.906" v="4923" actId="1076"/>
        <pc:sldMkLst>
          <pc:docMk/>
          <pc:sldMk cId="4014960366" sldId="267"/>
        </pc:sldMkLst>
        <pc:spChg chg="mod">
          <ac:chgData name="Danielle Harrison" userId="1b1481dcf03edc81" providerId="LiveId" clId="{85405CE3-3D3C-4244-A64C-3A6E12BC3F2B}" dt="2024-08-24T13:58:52.617" v="4875" actId="255"/>
          <ac:spMkLst>
            <pc:docMk/>
            <pc:sldMk cId="4014960366" sldId="267"/>
            <ac:spMk id="2" creationId="{DDD8F8D8-8D33-4056-AA0A-AF1335998510}"/>
          </ac:spMkLst>
        </pc:spChg>
        <pc:spChg chg="mod">
          <ac:chgData name="Danielle Harrison" userId="1b1481dcf03edc81" providerId="LiveId" clId="{85405CE3-3D3C-4244-A64C-3A6E12BC3F2B}" dt="2024-08-24T13:58:39.135" v="4873" actId="2711"/>
          <ac:spMkLst>
            <pc:docMk/>
            <pc:sldMk cId="4014960366" sldId="267"/>
            <ac:spMk id="3" creationId="{7AE70FB9-B59B-453A-94D1-561AE93F477B}"/>
          </ac:spMkLst>
        </pc:spChg>
        <pc:spChg chg="add del">
          <ac:chgData name="Danielle Harrison" userId="1b1481dcf03edc81" providerId="LiveId" clId="{85405CE3-3D3C-4244-A64C-3A6E12BC3F2B}" dt="2024-08-24T12:41:20.811" v="3476"/>
          <ac:spMkLst>
            <pc:docMk/>
            <pc:sldMk cId="4014960366" sldId="267"/>
            <ac:spMk id="8" creationId="{2CB6C291-6CAF-46DF-ACFF-AADF0FD03F58}"/>
          </ac:spMkLst>
        </pc:spChg>
        <pc:picChg chg="del">
          <ac:chgData name="Danielle Harrison" userId="1b1481dcf03edc81" providerId="LiveId" clId="{85405CE3-3D3C-4244-A64C-3A6E12BC3F2B}" dt="2024-08-16T13:44:25.049" v="2929" actId="478"/>
          <ac:picMkLst>
            <pc:docMk/>
            <pc:sldMk cId="4014960366" sldId="267"/>
            <ac:picMk id="4" creationId="{400DAFB1-7D04-412C-82FD-BD4F05D28CF1}"/>
          </ac:picMkLst>
        </pc:picChg>
        <pc:picChg chg="del mod">
          <ac:chgData name="Danielle Harrison" userId="1b1481dcf03edc81" providerId="LiveId" clId="{85405CE3-3D3C-4244-A64C-3A6E12BC3F2B}" dt="2024-08-24T13:58:55.787" v="4876" actId="478"/>
          <ac:picMkLst>
            <pc:docMk/>
            <pc:sldMk cId="4014960366" sldId="267"/>
            <ac:picMk id="4" creationId="{776B7C3F-C95B-FC4B-9C57-FE62ECCC0549}"/>
          </ac:picMkLst>
        </pc:picChg>
        <pc:picChg chg="mod">
          <ac:chgData name="Danielle Harrison" userId="1b1481dcf03edc81" providerId="LiveId" clId="{85405CE3-3D3C-4244-A64C-3A6E12BC3F2B}" dt="2024-08-24T14:05:22.906" v="4923" actId="1076"/>
          <ac:picMkLst>
            <pc:docMk/>
            <pc:sldMk cId="4014960366" sldId="267"/>
            <ac:picMk id="5" creationId="{9C7855AB-E212-1D21-7510-E28AF5768C56}"/>
          </ac:picMkLst>
        </pc:picChg>
        <pc:picChg chg="add del">
          <ac:chgData name="Danielle Harrison" userId="1b1481dcf03edc81" providerId="LiveId" clId="{85405CE3-3D3C-4244-A64C-3A6E12BC3F2B}" dt="2024-08-24T12:41:20.811" v="3476"/>
          <ac:picMkLst>
            <pc:docMk/>
            <pc:sldMk cId="4014960366" sldId="267"/>
            <ac:picMk id="10" creationId="{63C11A00-A2A3-417C-B33D-DC753ED7C3BB}"/>
          </ac:picMkLst>
        </pc:picChg>
      </pc:sldChg>
      <pc:sldChg chg="del">
        <pc:chgData name="Danielle Harrison" userId="1b1481dcf03edc81" providerId="LiveId" clId="{85405CE3-3D3C-4244-A64C-3A6E12BC3F2B}" dt="2024-08-16T13:23:52.204" v="336" actId="2696"/>
        <pc:sldMkLst>
          <pc:docMk/>
          <pc:sldMk cId="600264789" sldId="269"/>
        </pc:sldMkLst>
      </pc:sldChg>
      <pc:sldChg chg="addSp delSp modSp mod delAnim delDesignElem">
        <pc:chgData name="Danielle Harrison" userId="1b1481dcf03edc81" providerId="LiveId" clId="{85405CE3-3D3C-4244-A64C-3A6E12BC3F2B}" dt="2024-08-24T14:01:55.717" v="4901" actId="27636"/>
        <pc:sldMkLst>
          <pc:docMk/>
          <pc:sldMk cId="830501958" sldId="271"/>
        </pc:sldMkLst>
        <pc:spChg chg="mod">
          <ac:chgData name="Danielle Harrison" userId="1b1481dcf03edc81" providerId="LiveId" clId="{85405CE3-3D3C-4244-A64C-3A6E12BC3F2B}" dt="2024-08-24T14:01:49.842" v="4899" actId="2711"/>
          <ac:spMkLst>
            <pc:docMk/>
            <pc:sldMk cId="830501958" sldId="271"/>
            <ac:spMk id="2" creationId="{52D5B080-2CCA-4734-BE8D-BE16AB1DBF48}"/>
          </ac:spMkLst>
        </pc:spChg>
        <pc:spChg chg="mod">
          <ac:chgData name="Danielle Harrison" userId="1b1481dcf03edc81" providerId="LiveId" clId="{85405CE3-3D3C-4244-A64C-3A6E12BC3F2B}" dt="2024-08-24T14:01:55.717" v="4901" actId="27636"/>
          <ac:spMkLst>
            <pc:docMk/>
            <pc:sldMk cId="830501958" sldId="271"/>
            <ac:spMk id="3" creationId="{8E78F63E-6E5A-40C6-9330-8333CA59D616}"/>
          </ac:spMkLst>
        </pc:spChg>
        <pc:spChg chg="add del">
          <ac:chgData name="Danielle Harrison" userId="1b1481dcf03edc81" providerId="LiveId" clId="{85405CE3-3D3C-4244-A64C-3A6E12BC3F2B}" dt="2024-08-24T12:41:20.811" v="3476"/>
          <ac:spMkLst>
            <pc:docMk/>
            <pc:sldMk cId="830501958" sldId="271"/>
            <ac:spMk id="8" creationId="{2CB6C291-6CAF-46DF-ACFF-AADF0FD03F58}"/>
          </ac:spMkLst>
        </pc:spChg>
        <pc:spChg chg="add del">
          <ac:chgData name="Danielle Harrison" userId="1b1481dcf03edc81" providerId="LiveId" clId="{85405CE3-3D3C-4244-A64C-3A6E12BC3F2B}" dt="2024-08-24T12:41:20.811" v="3476"/>
          <ac:spMkLst>
            <pc:docMk/>
            <pc:sldMk cId="830501958" sldId="271"/>
            <ac:spMk id="12" creationId="{4735DC46-5663-471D-AADB-81E00E65BCC6}"/>
          </ac:spMkLst>
        </pc:spChg>
        <pc:picChg chg="del">
          <ac:chgData name="Danielle Harrison" userId="1b1481dcf03edc81" providerId="LiveId" clId="{85405CE3-3D3C-4244-A64C-3A6E12BC3F2B}" dt="2024-08-16T13:32:16.298" v="1382" actId="478"/>
          <ac:picMkLst>
            <pc:docMk/>
            <pc:sldMk cId="830501958" sldId="271"/>
            <ac:picMk id="4" creationId="{4403D66E-0031-4EDB-9365-841C403879B3}"/>
          </ac:picMkLst>
        </pc:picChg>
        <pc:picChg chg="mod">
          <ac:chgData name="Danielle Harrison" userId="1b1481dcf03edc81" providerId="LiveId" clId="{85405CE3-3D3C-4244-A64C-3A6E12BC3F2B}" dt="2024-08-24T13:48:56.543" v="4764" actId="1076"/>
          <ac:picMkLst>
            <pc:docMk/>
            <pc:sldMk cId="830501958" sldId="271"/>
            <ac:picMk id="4" creationId="{557BC559-6527-8F57-6F43-4D7627B5D640}"/>
          </ac:picMkLst>
        </pc:picChg>
        <pc:picChg chg="add del">
          <ac:chgData name="Danielle Harrison" userId="1b1481dcf03edc81" providerId="LiveId" clId="{85405CE3-3D3C-4244-A64C-3A6E12BC3F2B}" dt="2024-08-24T12:41:20.811" v="3476"/>
          <ac:picMkLst>
            <pc:docMk/>
            <pc:sldMk cId="830501958" sldId="271"/>
            <ac:picMk id="10" creationId="{1EBADBCA-DA20-4279-93C6-011DEF18AA71}"/>
          </ac:picMkLst>
        </pc:picChg>
      </pc:sldChg>
      <pc:sldChg chg="del">
        <pc:chgData name="Danielle Harrison" userId="1b1481dcf03edc81" providerId="LiveId" clId="{85405CE3-3D3C-4244-A64C-3A6E12BC3F2B}" dt="2024-08-16T13:32:45.861" v="1390" actId="2696"/>
        <pc:sldMkLst>
          <pc:docMk/>
          <pc:sldMk cId="2524268404" sldId="272"/>
        </pc:sldMkLst>
      </pc:sldChg>
      <pc:sldChg chg="del">
        <pc:chgData name="Danielle Harrison" userId="1b1481dcf03edc81" providerId="LiveId" clId="{85405CE3-3D3C-4244-A64C-3A6E12BC3F2B}" dt="2024-08-16T13:17:56.256" v="12" actId="2696"/>
        <pc:sldMkLst>
          <pc:docMk/>
          <pc:sldMk cId="2406482233" sldId="273"/>
        </pc:sldMkLst>
      </pc:sldChg>
      <pc:sldChg chg="addSp delSp modSp mod delAnim delDesignElem">
        <pc:chgData name="Danielle Harrison" userId="1b1481dcf03edc81" providerId="LiveId" clId="{85405CE3-3D3C-4244-A64C-3A6E12BC3F2B}" dt="2024-08-24T14:01:00.280" v="4889" actId="1076"/>
        <pc:sldMkLst>
          <pc:docMk/>
          <pc:sldMk cId="2270097485" sldId="274"/>
        </pc:sldMkLst>
        <pc:spChg chg="mod">
          <ac:chgData name="Danielle Harrison" userId="1b1481dcf03edc81" providerId="LiveId" clId="{85405CE3-3D3C-4244-A64C-3A6E12BC3F2B}" dt="2024-08-24T14:00:46.167" v="4887" actId="2711"/>
          <ac:spMkLst>
            <pc:docMk/>
            <pc:sldMk cId="2270097485" sldId="274"/>
            <ac:spMk id="2" creationId="{79191A7D-F4BA-4DF2-9BCA-BCE091C485AD}"/>
          </ac:spMkLst>
        </pc:spChg>
        <pc:spChg chg="mod">
          <ac:chgData name="Danielle Harrison" userId="1b1481dcf03edc81" providerId="LiveId" clId="{85405CE3-3D3C-4244-A64C-3A6E12BC3F2B}" dt="2024-08-24T14:01:00.280" v="4889" actId="1076"/>
          <ac:spMkLst>
            <pc:docMk/>
            <pc:sldMk cId="2270097485" sldId="274"/>
            <ac:spMk id="3" creationId="{A27BA7B2-1F78-4526-BEE8-A17B5BB9A617}"/>
          </ac:spMkLst>
        </pc:spChg>
        <pc:spChg chg="add del">
          <ac:chgData name="Danielle Harrison" userId="1b1481dcf03edc81" providerId="LiveId" clId="{85405CE3-3D3C-4244-A64C-3A6E12BC3F2B}" dt="2024-08-24T12:41:20.811" v="3476"/>
          <ac:spMkLst>
            <pc:docMk/>
            <pc:sldMk cId="2270097485" sldId="274"/>
            <ac:spMk id="22" creationId="{4351DFE5-F63D-4BE0-BDA9-E3EB88F01AA5}"/>
          </ac:spMkLst>
        </pc:spChg>
        <pc:picChg chg="mod">
          <ac:chgData name="Danielle Harrison" userId="1b1481dcf03edc81" providerId="LiveId" clId="{85405CE3-3D3C-4244-A64C-3A6E12BC3F2B}" dt="2024-08-24T13:39:17.371" v="4730" actId="1076"/>
          <ac:picMkLst>
            <pc:docMk/>
            <pc:sldMk cId="2270097485" sldId="274"/>
            <ac:picMk id="4" creationId="{945E6495-0757-4E92-8FC2-F13F20B9FD47}"/>
          </ac:picMkLst>
        </pc:picChg>
        <pc:picChg chg="del">
          <ac:chgData name="Danielle Harrison" userId="1b1481dcf03edc81" providerId="LiveId" clId="{85405CE3-3D3C-4244-A64C-3A6E12BC3F2B}" dt="2024-08-16T13:32:29.506" v="1387" actId="478"/>
          <ac:picMkLst>
            <pc:docMk/>
            <pc:sldMk cId="2270097485" sldId="274"/>
            <ac:picMk id="4" creationId="{ED207DDC-ACB7-4B2E-9727-68631908CE64}"/>
          </ac:picMkLst>
        </pc:picChg>
        <pc:picChg chg="add del">
          <ac:chgData name="Danielle Harrison" userId="1b1481dcf03edc81" providerId="LiveId" clId="{85405CE3-3D3C-4244-A64C-3A6E12BC3F2B}" dt="2024-08-24T12:41:20.811" v="3476"/>
          <ac:picMkLst>
            <pc:docMk/>
            <pc:sldMk cId="2270097485" sldId="274"/>
            <ac:picMk id="23" creationId="{3AA16612-ACD2-4A16-8F2B-4514FD6BF28F}"/>
          </ac:picMkLst>
        </pc:picChg>
      </pc:sldChg>
      <pc:sldChg chg="delSp modSp mod delAnim">
        <pc:chgData name="Danielle Harrison" userId="1b1481dcf03edc81" providerId="LiveId" clId="{85405CE3-3D3C-4244-A64C-3A6E12BC3F2B}" dt="2024-08-24T14:02:48.276" v="4910" actId="2711"/>
        <pc:sldMkLst>
          <pc:docMk/>
          <pc:sldMk cId="4026033937" sldId="276"/>
        </pc:sldMkLst>
        <pc:spChg chg="mod">
          <ac:chgData name="Danielle Harrison" userId="1b1481dcf03edc81" providerId="LiveId" clId="{85405CE3-3D3C-4244-A64C-3A6E12BC3F2B}" dt="2024-08-24T14:02:13.208" v="4906" actId="122"/>
          <ac:spMkLst>
            <pc:docMk/>
            <pc:sldMk cId="4026033937" sldId="276"/>
            <ac:spMk id="2" creationId="{AE44AC98-E70F-4CD2-8F9C-43AFC6B9E6EF}"/>
          </ac:spMkLst>
        </pc:spChg>
        <pc:graphicFrameChg chg="mod">
          <ac:chgData name="Danielle Harrison" userId="1b1481dcf03edc81" providerId="LiveId" clId="{85405CE3-3D3C-4244-A64C-3A6E12BC3F2B}" dt="2024-08-24T14:02:48.276" v="4910" actId="2711"/>
          <ac:graphicFrameMkLst>
            <pc:docMk/>
            <pc:sldMk cId="4026033937" sldId="276"/>
            <ac:graphicFrameMk id="5" creationId="{38E28804-2125-4330-98AC-A8117E596952}"/>
          </ac:graphicFrameMkLst>
        </pc:graphicFrameChg>
        <pc:picChg chg="del">
          <ac:chgData name="Danielle Harrison" userId="1b1481dcf03edc81" providerId="LiveId" clId="{85405CE3-3D3C-4244-A64C-3A6E12BC3F2B}" dt="2024-08-16T13:36:11.041" v="1911" actId="478"/>
          <ac:picMkLst>
            <pc:docMk/>
            <pc:sldMk cId="4026033937" sldId="276"/>
            <ac:picMk id="3" creationId="{413C780E-FD41-4CCD-8853-B011FE41ECF2}"/>
          </ac:picMkLst>
        </pc:picChg>
        <pc:picChg chg="mod">
          <ac:chgData name="Danielle Harrison" userId="1b1481dcf03edc81" providerId="LiveId" clId="{85405CE3-3D3C-4244-A64C-3A6E12BC3F2B}" dt="2024-08-24T13:50:03.444" v="4800" actId="1076"/>
          <ac:picMkLst>
            <pc:docMk/>
            <pc:sldMk cId="4026033937" sldId="276"/>
            <ac:picMk id="3" creationId="{E30E5C96-6400-FCFD-053D-49BB95031722}"/>
          </ac:picMkLst>
        </pc:picChg>
      </pc:sldChg>
      <pc:sldChg chg="del">
        <pc:chgData name="Danielle Harrison" userId="1b1481dcf03edc81" providerId="LiveId" clId="{85405CE3-3D3C-4244-A64C-3A6E12BC3F2B}" dt="2024-08-16T13:41:29.380" v="2525" actId="2696"/>
        <pc:sldMkLst>
          <pc:docMk/>
          <pc:sldMk cId="2379250536" sldId="277"/>
        </pc:sldMkLst>
      </pc:sldChg>
      <pc:sldChg chg="del">
        <pc:chgData name="Danielle Harrison" userId="1b1481dcf03edc81" providerId="LiveId" clId="{85405CE3-3D3C-4244-A64C-3A6E12BC3F2B}" dt="2024-08-16T13:41:33.290" v="2526" actId="2696"/>
        <pc:sldMkLst>
          <pc:docMk/>
          <pc:sldMk cId="1443291797" sldId="278"/>
        </pc:sldMkLst>
      </pc:sldChg>
      <pc:sldChg chg="addSp delSp modSp mod delAnim delDesignElem">
        <pc:chgData name="Danielle Harrison" userId="1b1481dcf03edc81" providerId="LiveId" clId="{85405CE3-3D3C-4244-A64C-3A6E12BC3F2B}" dt="2024-08-24T14:01:41.860" v="4898" actId="27636"/>
        <pc:sldMkLst>
          <pc:docMk/>
          <pc:sldMk cId="2348881153" sldId="279"/>
        </pc:sldMkLst>
        <pc:spChg chg="mod">
          <ac:chgData name="Danielle Harrison" userId="1b1481dcf03edc81" providerId="LiveId" clId="{85405CE3-3D3C-4244-A64C-3A6E12BC3F2B}" dt="2024-08-24T14:01:41.860" v="4898" actId="27636"/>
          <ac:spMkLst>
            <pc:docMk/>
            <pc:sldMk cId="2348881153" sldId="279"/>
            <ac:spMk id="2" creationId="{44621E37-5859-4C0A-B196-AF5E70A6938F}"/>
          </ac:spMkLst>
        </pc:spChg>
        <pc:spChg chg="mod">
          <ac:chgData name="Danielle Harrison" userId="1b1481dcf03edc81" providerId="LiveId" clId="{85405CE3-3D3C-4244-A64C-3A6E12BC3F2B}" dt="2024-08-24T14:01:31.511" v="4894" actId="2711"/>
          <ac:spMkLst>
            <pc:docMk/>
            <pc:sldMk cId="2348881153" sldId="279"/>
            <ac:spMk id="3" creationId="{A08746BD-3646-4202-817D-5437E7065F2F}"/>
          </ac:spMkLst>
        </pc:spChg>
        <pc:spChg chg="add del">
          <ac:chgData name="Danielle Harrison" userId="1b1481dcf03edc81" providerId="LiveId" clId="{85405CE3-3D3C-4244-A64C-3A6E12BC3F2B}" dt="2024-08-24T12:41:20.811" v="3476"/>
          <ac:spMkLst>
            <pc:docMk/>
            <pc:sldMk cId="2348881153" sldId="279"/>
            <ac:spMk id="8" creationId="{D3FFFA32-D9F4-4AF9-A025-CD128AC85E32}"/>
          </ac:spMkLst>
        </pc:spChg>
        <pc:grpChg chg="add del">
          <ac:chgData name="Danielle Harrison" userId="1b1481dcf03edc81" providerId="LiveId" clId="{85405CE3-3D3C-4244-A64C-3A6E12BC3F2B}" dt="2024-08-24T12:41:20.811" v="3476"/>
          <ac:grpSpMkLst>
            <pc:docMk/>
            <pc:sldMk cId="2348881153" sldId="279"/>
            <ac:grpSpMk id="10" creationId="{2823A416-999C-4FA3-A853-0AE48404B5D7}"/>
          </ac:grpSpMkLst>
        </pc:grpChg>
        <pc:picChg chg="mod">
          <ac:chgData name="Danielle Harrison" userId="1b1481dcf03edc81" providerId="LiveId" clId="{85405CE3-3D3C-4244-A64C-3A6E12BC3F2B}" dt="2024-08-24T13:47:20.310" v="4763" actId="1076"/>
          <ac:picMkLst>
            <pc:docMk/>
            <pc:sldMk cId="2348881153" sldId="279"/>
            <ac:picMk id="4" creationId="{5A436E59-7618-4860-91EE-914D2E8035F5}"/>
          </ac:picMkLst>
        </pc:picChg>
        <pc:picChg chg="del">
          <ac:chgData name="Danielle Harrison" userId="1b1481dcf03edc81" providerId="LiveId" clId="{85405CE3-3D3C-4244-A64C-3A6E12BC3F2B}" dt="2024-08-16T13:32:34.668" v="1389" actId="478"/>
          <ac:picMkLst>
            <pc:docMk/>
            <pc:sldMk cId="2348881153" sldId="279"/>
            <ac:picMk id="4" creationId="{5AD7D84B-F552-481A-A971-AE82262915AD}"/>
          </ac:picMkLst>
        </pc:picChg>
      </pc:sldChg>
      <pc:sldChg chg="del">
        <pc:chgData name="Danielle Harrison" userId="1b1481dcf03edc81" providerId="LiveId" clId="{85405CE3-3D3C-4244-A64C-3A6E12BC3F2B}" dt="2024-08-16T13:30:36.603" v="1276" actId="2696"/>
        <pc:sldMkLst>
          <pc:docMk/>
          <pc:sldMk cId="1675612981" sldId="280"/>
        </pc:sldMkLst>
      </pc:sldChg>
      <pc:sldChg chg="addSp delSp modSp mod delAnim delDesignElem">
        <pc:chgData name="Danielle Harrison" userId="1b1481dcf03edc81" providerId="LiveId" clId="{85405CE3-3D3C-4244-A64C-3A6E12BC3F2B}" dt="2024-08-24T14:03:10.958" v="4915" actId="14100"/>
        <pc:sldMkLst>
          <pc:docMk/>
          <pc:sldMk cId="354376428" sldId="281"/>
        </pc:sldMkLst>
        <pc:spChg chg="mod">
          <ac:chgData name="Danielle Harrison" userId="1b1481dcf03edc81" providerId="LiveId" clId="{85405CE3-3D3C-4244-A64C-3A6E12BC3F2B}" dt="2024-08-24T14:03:10.958" v="4915" actId="14100"/>
          <ac:spMkLst>
            <pc:docMk/>
            <pc:sldMk cId="354376428" sldId="281"/>
            <ac:spMk id="2" creationId="{2A827C91-1138-46D7-82FE-30C4AAC71050}"/>
          </ac:spMkLst>
        </pc:spChg>
        <pc:spChg chg="mod">
          <ac:chgData name="Danielle Harrison" userId="1b1481dcf03edc81" providerId="LiveId" clId="{85405CE3-3D3C-4244-A64C-3A6E12BC3F2B}" dt="2024-08-24T14:02:58.969" v="4912" actId="27636"/>
          <ac:spMkLst>
            <pc:docMk/>
            <pc:sldMk cId="354376428" sldId="281"/>
            <ac:spMk id="3" creationId="{35485D09-57F7-4CDF-A981-4106D10F3335}"/>
          </ac:spMkLst>
        </pc:spChg>
        <pc:spChg chg="add del">
          <ac:chgData name="Danielle Harrison" userId="1b1481dcf03edc81" providerId="LiveId" clId="{85405CE3-3D3C-4244-A64C-3A6E12BC3F2B}" dt="2024-08-24T12:41:20.811" v="3476"/>
          <ac:spMkLst>
            <pc:docMk/>
            <pc:sldMk cId="354376428" sldId="281"/>
            <ac:spMk id="10" creationId="{AFA67CD3-AB4E-4A7A-BEB8-53C445D8C44E}"/>
          </ac:spMkLst>
        </pc:spChg>
        <pc:spChg chg="add del">
          <ac:chgData name="Danielle Harrison" userId="1b1481dcf03edc81" providerId="LiveId" clId="{85405CE3-3D3C-4244-A64C-3A6E12BC3F2B}" dt="2024-08-24T12:41:20.811" v="3476"/>
          <ac:spMkLst>
            <pc:docMk/>
            <pc:sldMk cId="354376428" sldId="281"/>
            <ac:spMk id="14" creationId="{339C8D78-A644-462F-B674-F440635E5353}"/>
          </ac:spMkLst>
        </pc:spChg>
        <pc:picChg chg="mod">
          <ac:chgData name="Danielle Harrison" userId="1b1481dcf03edc81" providerId="LiveId" clId="{85405CE3-3D3C-4244-A64C-3A6E12BC3F2B}" dt="2024-08-24T13:51:15.952" v="4801" actId="1076"/>
          <ac:picMkLst>
            <pc:docMk/>
            <pc:sldMk cId="354376428" sldId="281"/>
            <ac:picMk id="4" creationId="{7D903620-8F3C-2D13-CBC4-3E6BE8434365}"/>
          </ac:picMkLst>
        </pc:picChg>
        <pc:picChg chg="del">
          <ac:chgData name="Danielle Harrison" userId="1b1481dcf03edc81" providerId="LiveId" clId="{85405CE3-3D3C-4244-A64C-3A6E12BC3F2B}" dt="2024-08-16T13:41:15.929" v="2524" actId="478"/>
          <ac:picMkLst>
            <pc:docMk/>
            <pc:sldMk cId="354376428" sldId="281"/>
            <ac:picMk id="4" creationId="{8111A083-2151-428B-B928-D2502A79D676}"/>
          </ac:picMkLst>
        </pc:picChg>
        <pc:picChg chg="add del">
          <ac:chgData name="Danielle Harrison" userId="1b1481dcf03edc81" providerId="LiveId" clId="{85405CE3-3D3C-4244-A64C-3A6E12BC3F2B}" dt="2024-08-24T12:41:20.811" v="3476"/>
          <ac:picMkLst>
            <pc:docMk/>
            <pc:sldMk cId="354376428" sldId="281"/>
            <ac:picMk id="12" creationId="{07CF545F-9C2E-4446-97CD-AD92990C2B68}"/>
          </ac:picMkLst>
        </pc:picChg>
      </pc:sldChg>
      <pc:sldChg chg="addSp delSp modSp mod delAnim delDesignElem">
        <pc:chgData name="Danielle Harrison" userId="1b1481dcf03edc81" providerId="LiveId" clId="{85405CE3-3D3C-4244-A64C-3A6E12BC3F2B}" dt="2024-08-24T14:03:29.333" v="4917" actId="2711"/>
        <pc:sldMkLst>
          <pc:docMk/>
          <pc:sldMk cId="3417222790" sldId="282"/>
        </pc:sldMkLst>
        <pc:spChg chg="mod">
          <ac:chgData name="Danielle Harrison" userId="1b1481dcf03edc81" providerId="LiveId" clId="{85405CE3-3D3C-4244-A64C-3A6E12BC3F2B}" dt="2024-08-24T14:03:23.058" v="4916" actId="2711"/>
          <ac:spMkLst>
            <pc:docMk/>
            <pc:sldMk cId="3417222790" sldId="282"/>
            <ac:spMk id="2" creationId="{0F86A85E-D6DB-4F8D-A613-D391288950F8}"/>
          </ac:spMkLst>
        </pc:spChg>
        <pc:spChg chg="mod">
          <ac:chgData name="Danielle Harrison" userId="1b1481dcf03edc81" providerId="LiveId" clId="{85405CE3-3D3C-4244-A64C-3A6E12BC3F2B}" dt="2024-08-24T14:03:29.333" v="4917" actId="2711"/>
          <ac:spMkLst>
            <pc:docMk/>
            <pc:sldMk cId="3417222790" sldId="282"/>
            <ac:spMk id="7" creationId="{EFD44236-7C6D-473A-9B22-CF09797BF0E8}"/>
          </ac:spMkLst>
        </pc:spChg>
        <pc:spChg chg="add del">
          <ac:chgData name="Danielle Harrison" userId="1b1481dcf03edc81" providerId="LiveId" clId="{85405CE3-3D3C-4244-A64C-3A6E12BC3F2B}" dt="2024-08-24T12:41:20.811" v="3476"/>
          <ac:spMkLst>
            <pc:docMk/>
            <pc:sldMk cId="3417222790" sldId="282"/>
            <ac:spMk id="8" creationId="{2CB6C291-6CAF-46DF-ACFF-AADF0FD03F58}"/>
          </ac:spMkLst>
        </pc:spChg>
        <pc:spChg chg="add del">
          <ac:chgData name="Danielle Harrison" userId="1b1481dcf03edc81" providerId="LiveId" clId="{85405CE3-3D3C-4244-A64C-3A6E12BC3F2B}" dt="2024-08-24T12:41:20.811" v="3476"/>
          <ac:spMkLst>
            <pc:docMk/>
            <pc:sldMk cId="3417222790" sldId="282"/>
            <ac:spMk id="12" creationId="{4735DC46-5663-471D-AADB-81E00E65BCC6}"/>
          </ac:spMkLst>
        </pc:spChg>
        <pc:picChg chg="del">
          <ac:chgData name="Danielle Harrison" userId="1b1481dcf03edc81" providerId="LiveId" clId="{85405CE3-3D3C-4244-A64C-3A6E12BC3F2B}" dt="2024-08-16T13:42:31.780" v="2630" actId="478"/>
          <ac:picMkLst>
            <pc:docMk/>
            <pc:sldMk cId="3417222790" sldId="282"/>
            <ac:picMk id="3" creationId="{749E97EE-966B-4CB4-A26B-651AA8D1CF09}"/>
          </ac:picMkLst>
        </pc:picChg>
        <pc:picChg chg="del">
          <ac:chgData name="Danielle Harrison" userId="1b1481dcf03edc81" providerId="LiveId" clId="{85405CE3-3D3C-4244-A64C-3A6E12BC3F2B}" dt="2024-08-24T13:51:49.709" v="4802" actId="478"/>
          <ac:picMkLst>
            <pc:docMk/>
            <pc:sldMk cId="3417222790" sldId="282"/>
            <ac:picMk id="3" creationId="{B86BCC99-F197-DE1A-E691-E8FB47E244CE}"/>
          </ac:picMkLst>
        </pc:picChg>
        <pc:picChg chg="del">
          <ac:chgData name="Danielle Harrison" userId="1b1481dcf03edc81" providerId="LiveId" clId="{85405CE3-3D3C-4244-A64C-3A6E12BC3F2B}" dt="2024-08-24T13:52:06.607" v="4803" actId="478"/>
          <ac:picMkLst>
            <pc:docMk/>
            <pc:sldMk cId="3417222790" sldId="282"/>
            <ac:picMk id="4" creationId="{51BAB341-C78D-5CFE-4463-7771C485D364}"/>
          </ac:picMkLst>
        </pc:picChg>
        <pc:picChg chg="mod">
          <ac:chgData name="Danielle Harrison" userId="1b1481dcf03edc81" providerId="LiveId" clId="{85405CE3-3D3C-4244-A64C-3A6E12BC3F2B}" dt="2024-08-24T13:53:44.472" v="4804" actId="1076"/>
          <ac:picMkLst>
            <pc:docMk/>
            <pc:sldMk cId="3417222790" sldId="282"/>
            <ac:picMk id="5" creationId="{66221FFF-D6A8-453D-A1D7-A119BABD2D78}"/>
          </ac:picMkLst>
        </pc:picChg>
        <pc:picChg chg="add del">
          <ac:chgData name="Danielle Harrison" userId="1b1481dcf03edc81" providerId="LiveId" clId="{85405CE3-3D3C-4244-A64C-3A6E12BC3F2B}" dt="2024-08-24T12:41:20.811" v="3476"/>
          <ac:picMkLst>
            <pc:docMk/>
            <pc:sldMk cId="3417222790" sldId="282"/>
            <ac:picMk id="10" creationId="{1EBADBCA-DA20-4279-93C6-011DEF18AA71}"/>
          </ac:picMkLst>
        </pc:picChg>
      </pc:sldChg>
      <pc:sldChg chg="addSp delSp modSp mod setBg delAnim delDesignElem">
        <pc:chgData name="Danielle Harrison" userId="1b1481dcf03edc81" providerId="LiveId" clId="{85405CE3-3D3C-4244-A64C-3A6E12BC3F2B}" dt="2024-08-24T14:07:52.293" v="4939" actId="1076"/>
        <pc:sldMkLst>
          <pc:docMk/>
          <pc:sldMk cId="410826232" sldId="293"/>
        </pc:sldMkLst>
        <pc:spChg chg="mod">
          <ac:chgData name="Danielle Harrison" userId="1b1481dcf03edc81" providerId="LiveId" clId="{85405CE3-3D3C-4244-A64C-3A6E12BC3F2B}" dt="2024-08-24T14:07:52.293" v="4939" actId="1076"/>
          <ac:spMkLst>
            <pc:docMk/>
            <pc:sldMk cId="410826232" sldId="293"/>
            <ac:spMk id="2" creationId="{9DAAE140-93CD-427E-A1B7-C2F19136DC61}"/>
          </ac:spMkLst>
        </pc:spChg>
        <pc:spChg chg="add del">
          <ac:chgData name="Danielle Harrison" userId="1b1481dcf03edc81" providerId="LiveId" clId="{85405CE3-3D3C-4244-A64C-3A6E12BC3F2B}" dt="2024-08-24T12:41:20.811" v="3476"/>
          <ac:spMkLst>
            <pc:docMk/>
            <pc:sldMk cId="410826232" sldId="293"/>
            <ac:spMk id="7" creationId="{23962611-DFD5-4092-AAFD-559E3DFCE2C9}"/>
          </ac:spMkLst>
        </pc:spChg>
        <pc:picChg chg="mod">
          <ac:chgData name="Danielle Harrison" userId="1b1481dcf03edc81" providerId="LiveId" clId="{85405CE3-3D3C-4244-A64C-3A6E12BC3F2B}" dt="2024-08-24T14:06:43.586" v="4924" actId="1076"/>
          <ac:picMkLst>
            <pc:docMk/>
            <pc:sldMk cId="410826232" sldId="293"/>
            <ac:picMk id="3" creationId="{4253E9D9-72AD-542C-CAE9-B2A25E0CAAEE}"/>
          </ac:picMkLst>
        </pc:picChg>
        <pc:picChg chg="del">
          <ac:chgData name="Danielle Harrison" userId="1b1481dcf03edc81" providerId="LiveId" clId="{85405CE3-3D3C-4244-A64C-3A6E12BC3F2B}" dt="2024-08-16T13:44:30.930" v="2930" actId="478"/>
          <ac:picMkLst>
            <pc:docMk/>
            <pc:sldMk cId="410826232" sldId="293"/>
            <ac:picMk id="3" creationId="{4F8AB47F-EFD0-4D25-A1B9-3D9776944CDC}"/>
          </ac:picMkLst>
        </pc:picChg>
        <pc:picChg chg="add del">
          <ac:chgData name="Danielle Harrison" userId="1b1481dcf03edc81" providerId="LiveId" clId="{85405CE3-3D3C-4244-A64C-3A6E12BC3F2B}" dt="2024-08-24T12:41:20.811" v="3476"/>
          <ac:picMkLst>
            <pc:docMk/>
            <pc:sldMk cId="410826232" sldId="293"/>
            <ac:picMk id="9" creationId="{2270F1FA-0425-408F-9861-80BF5AFB276D}"/>
          </ac:picMkLst>
        </pc:picChg>
      </pc:sldChg>
      <pc:sldChg chg="addSp delSp add del">
        <pc:chgData name="Danielle Harrison" userId="1b1481dcf03edc81" providerId="LiveId" clId="{85405CE3-3D3C-4244-A64C-3A6E12BC3F2B}" dt="2024-08-24T12:47:41.085" v="3631"/>
        <pc:sldMkLst>
          <pc:docMk/>
          <pc:sldMk cId="274372633" sldId="294"/>
        </pc:sldMkLst>
        <pc:picChg chg="add del">
          <ac:chgData name="Danielle Harrison" userId="1b1481dcf03edc81" providerId="LiveId" clId="{85405CE3-3D3C-4244-A64C-3A6E12BC3F2B}" dt="2024-08-24T12:47:40.487" v="3630" actId="478"/>
          <ac:picMkLst>
            <pc:docMk/>
            <pc:sldMk cId="274372633" sldId="294"/>
            <ac:picMk id="2050" creationId="{5838659E-C4F8-49A7-9C36-E8B35F1BBF3C}"/>
          </ac:picMkLst>
        </pc:picChg>
      </pc:sldChg>
      <pc:sldChg chg="addSp delSp modSp add mod delAnim">
        <pc:chgData name="Danielle Harrison" userId="1b1481dcf03edc81" providerId="LiveId" clId="{85405CE3-3D3C-4244-A64C-3A6E12BC3F2B}" dt="2024-08-24T13:25:52.795" v="4720" actId="2711"/>
        <pc:sldMkLst>
          <pc:docMk/>
          <pc:sldMk cId="2901195240" sldId="294"/>
        </pc:sldMkLst>
        <pc:spChg chg="mod">
          <ac:chgData name="Danielle Harrison" userId="1b1481dcf03edc81" providerId="LiveId" clId="{85405CE3-3D3C-4244-A64C-3A6E12BC3F2B}" dt="2024-08-24T13:25:21.824" v="4717" actId="255"/>
          <ac:spMkLst>
            <pc:docMk/>
            <pc:sldMk cId="2901195240" sldId="294"/>
            <ac:spMk id="2" creationId="{AD3B94D1-A189-4FC1-AC7E-82D0A7AA9F07}"/>
          </ac:spMkLst>
        </pc:spChg>
        <pc:spChg chg="mod">
          <ac:chgData name="Danielle Harrison" userId="1b1481dcf03edc81" providerId="LiveId" clId="{85405CE3-3D3C-4244-A64C-3A6E12BC3F2B}" dt="2024-08-24T13:25:52.795" v="4720" actId="2711"/>
          <ac:spMkLst>
            <pc:docMk/>
            <pc:sldMk cId="2901195240" sldId="294"/>
            <ac:spMk id="3" creationId="{A9F3EABB-8FC4-450F-A524-E19093DB5B04}"/>
          </ac:spMkLst>
        </pc:spChg>
        <pc:spChg chg="add mod">
          <ac:chgData name="Danielle Harrison" userId="1b1481dcf03edc81" providerId="LiveId" clId="{85405CE3-3D3C-4244-A64C-3A6E12BC3F2B}" dt="2024-08-24T13:25:44.767" v="4719" actId="1076"/>
          <ac:spMkLst>
            <pc:docMk/>
            <pc:sldMk cId="2901195240" sldId="294"/>
            <ac:spMk id="5" creationId="{46C50B9F-90DC-C670-F895-A4DD6A0F847F}"/>
          </ac:spMkLst>
        </pc:spChg>
        <pc:picChg chg="del">
          <ac:chgData name="Danielle Harrison" userId="1b1481dcf03edc81" providerId="LiveId" clId="{85405CE3-3D3C-4244-A64C-3A6E12BC3F2B}" dt="2024-08-24T12:49:38.781" v="3634" actId="478"/>
          <ac:picMkLst>
            <pc:docMk/>
            <pc:sldMk cId="2901195240" sldId="294"/>
            <ac:picMk id="4" creationId="{32025C8F-D0DC-712C-3219-6BA49CDB568F}"/>
          </ac:picMkLst>
        </pc:picChg>
        <pc:picChg chg="mod">
          <ac:chgData name="Danielle Harrison" userId="1b1481dcf03edc81" providerId="LiveId" clId="{85405CE3-3D3C-4244-A64C-3A6E12BC3F2B}" dt="2024-08-24T13:12:31.534" v="4518" actId="1076"/>
          <ac:picMkLst>
            <pc:docMk/>
            <pc:sldMk cId="2901195240" sldId="294"/>
            <ac:picMk id="6" creationId="{E1EF5812-55DC-5C34-3978-F9AB17C24F13}"/>
          </ac:picMkLst>
        </pc:picChg>
      </pc:sldChg>
      <pc:sldChg chg="del">
        <pc:chgData name="Danielle Harrison" userId="1b1481dcf03edc81" providerId="LiveId" clId="{85405CE3-3D3C-4244-A64C-3A6E12BC3F2B}" dt="2024-08-16T13:17:50.051" v="11" actId="2696"/>
        <pc:sldMkLst>
          <pc:docMk/>
          <pc:sldMk cId="3602472812" sldId="294"/>
        </pc:sldMkLst>
      </pc:sldChg>
      <pc:sldChg chg="addSp delSp modSp add mod delAnim">
        <pc:chgData name="Danielle Harrison" userId="1b1481dcf03edc81" providerId="LiveId" clId="{85405CE3-3D3C-4244-A64C-3A6E12BC3F2B}" dt="2024-08-24T13:30:45.702" v="4727" actId="1076"/>
        <pc:sldMkLst>
          <pc:docMk/>
          <pc:sldMk cId="1013105630" sldId="295"/>
        </pc:sldMkLst>
        <pc:spChg chg="add del mod">
          <ac:chgData name="Danielle Harrison" userId="1b1481dcf03edc81" providerId="LiveId" clId="{85405CE3-3D3C-4244-A64C-3A6E12BC3F2B}" dt="2024-08-24T13:26:35.064" v="4726" actId="20577"/>
          <ac:spMkLst>
            <pc:docMk/>
            <pc:sldMk cId="1013105630" sldId="295"/>
            <ac:spMk id="2" creationId="{AD3B94D1-A189-4FC1-AC7E-82D0A7AA9F07}"/>
          </ac:spMkLst>
        </pc:spChg>
        <pc:spChg chg="mod">
          <ac:chgData name="Danielle Harrison" userId="1b1481dcf03edc81" providerId="LiveId" clId="{85405CE3-3D3C-4244-A64C-3A6E12BC3F2B}" dt="2024-08-24T13:26:19.617" v="4724" actId="14100"/>
          <ac:spMkLst>
            <pc:docMk/>
            <pc:sldMk cId="1013105630" sldId="295"/>
            <ac:spMk id="3" creationId="{A9F3EABB-8FC4-450F-A524-E19093DB5B04}"/>
          </ac:spMkLst>
        </pc:spChg>
        <pc:spChg chg="del">
          <ac:chgData name="Danielle Harrison" userId="1b1481dcf03edc81" providerId="LiveId" clId="{85405CE3-3D3C-4244-A64C-3A6E12BC3F2B}" dt="2024-08-24T13:13:25.045" v="4536" actId="21"/>
          <ac:spMkLst>
            <pc:docMk/>
            <pc:sldMk cId="1013105630" sldId="295"/>
            <ac:spMk id="5" creationId="{46C50B9F-90DC-C670-F895-A4DD6A0F847F}"/>
          </ac:spMkLst>
        </pc:spChg>
        <pc:picChg chg="mod">
          <ac:chgData name="Danielle Harrison" userId="1b1481dcf03edc81" providerId="LiveId" clId="{85405CE3-3D3C-4244-A64C-3A6E12BC3F2B}" dt="2024-08-24T13:30:45.702" v="4727" actId="1076"/>
          <ac:picMkLst>
            <pc:docMk/>
            <pc:sldMk cId="1013105630" sldId="295"/>
            <ac:picMk id="4" creationId="{2C5E813E-0ED2-DB24-9BF3-B1430698465B}"/>
          </ac:picMkLst>
        </pc:picChg>
        <pc:picChg chg="del">
          <ac:chgData name="Danielle Harrison" userId="1b1481dcf03edc81" providerId="LiveId" clId="{85405CE3-3D3C-4244-A64C-3A6E12BC3F2B}" dt="2024-08-24T13:13:01.258" v="4520" actId="478"/>
          <ac:picMkLst>
            <pc:docMk/>
            <pc:sldMk cId="1013105630" sldId="295"/>
            <ac:picMk id="6" creationId="{E1EF5812-55DC-5C34-3978-F9AB17C24F13}"/>
          </ac:picMkLst>
        </pc:picChg>
        <pc:picChg chg="add del">
          <ac:chgData name="Danielle Harrison" userId="1b1481dcf03edc81" providerId="LiveId" clId="{85405CE3-3D3C-4244-A64C-3A6E12BC3F2B}" dt="2024-08-24T13:14:35.223" v="4588" actId="478"/>
          <ac:picMkLst>
            <pc:docMk/>
            <pc:sldMk cId="1013105630" sldId="295"/>
            <ac:picMk id="1026" creationId="{C61D0D67-F36E-FB9B-301D-8912AF391CD1}"/>
          </ac:picMkLst>
        </pc:picChg>
        <pc:picChg chg="add mod">
          <ac:chgData name="Danielle Harrison" userId="1b1481dcf03edc81" providerId="LiveId" clId="{85405CE3-3D3C-4244-A64C-3A6E12BC3F2B}" dt="2024-08-24T13:24:46.354" v="4714" actId="1076"/>
          <ac:picMkLst>
            <pc:docMk/>
            <pc:sldMk cId="1013105630" sldId="295"/>
            <ac:picMk id="1028" creationId="{AD62C234-4F97-97E5-8882-3F2695BF57FF}"/>
          </ac:picMkLst>
        </pc:picChg>
      </pc:sldChg>
      <pc:sldChg chg="del">
        <pc:chgData name="Danielle Harrison" userId="1b1481dcf03edc81" providerId="LiveId" clId="{85405CE3-3D3C-4244-A64C-3A6E12BC3F2B}" dt="2024-08-16T13:43:28.283" v="2855" actId="2696"/>
        <pc:sldMkLst>
          <pc:docMk/>
          <pc:sldMk cId="1253253301" sldId="295"/>
        </pc:sldMkLst>
      </pc:sldChg>
      <pc:sldChg chg="delSp modSp add mod delAnim">
        <pc:chgData name="Danielle Harrison" userId="1b1481dcf03edc81" providerId="LiveId" clId="{85405CE3-3D3C-4244-A64C-3A6E12BC3F2B}" dt="2024-08-24T14:09:35.158" v="5039" actId="1076"/>
        <pc:sldMkLst>
          <pc:docMk/>
          <pc:sldMk cId="2095677840" sldId="296"/>
        </pc:sldMkLst>
        <pc:spChg chg="mod">
          <ac:chgData name="Danielle Harrison" userId="1b1481dcf03edc81" providerId="LiveId" clId="{85405CE3-3D3C-4244-A64C-3A6E12BC3F2B}" dt="2024-08-24T14:09:08.183" v="5038" actId="20577"/>
          <ac:spMkLst>
            <pc:docMk/>
            <pc:sldMk cId="2095677840" sldId="296"/>
            <ac:spMk id="2" creationId="{9DAAE140-93CD-427E-A1B7-C2F19136DC61}"/>
          </ac:spMkLst>
        </pc:spChg>
        <pc:picChg chg="del">
          <ac:chgData name="Danielle Harrison" userId="1b1481dcf03edc81" providerId="LiveId" clId="{85405CE3-3D3C-4244-A64C-3A6E12BC3F2B}" dt="2024-08-24T14:08:10.252" v="4943" actId="478"/>
          <ac:picMkLst>
            <pc:docMk/>
            <pc:sldMk cId="2095677840" sldId="296"/>
            <ac:picMk id="3" creationId="{4253E9D9-72AD-542C-CAE9-B2A25E0CAAEE}"/>
          </ac:picMkLst>
        </pc:picChg>
        <pc:picChg chg="mod">
          <ac:chgData name="Danielle Harrison" userId="1b1481dcf03edc81" providerId="LiveId" clId="{85405CE3-3D3C-4244-A64C-3A6E12BC3F2B}" dt="2024-08-24T14:09:35.158" v="5039" actId="1076"/>
          <ac:picMkLst>
            <pc:docMk/>
            <pc:sldMk cId="2095677840" sldId="296"/>
            <ac:picMk id="4" creationId="{A571E7ED-F8F0-ADC3-68DD-79DE33D1FCF4}"/>
          </ac:picMkLst>
        </pc:picChg>
      </pc:sldChg>
      <pc:sldChg chg="new del">
        <pc:chgData name="Danielle Harrison" userId="1b1481dcf03edc81" providerId="LiveId" clId="{85405CE3-3D3C-4244-A64C-3A6E12BC3F2B}" dt="2024-08-24T14:08:00.911" v="4941" actId="680"/>
        <pc:sldMkLst>
          <pc:docMk/>
          <pc:sldMk cId="3173008868" sldId="296"/>
        </pc:sldMkLst>
      </pc:sldChg>
      <pc:sldChg chg="del">
        <pc:chgData name="Danielle Harrison" userId="1b1481dcf03edc81" providerId="LiveId" clId="{85405CE3-3D3C-4244-A64C-3A6E12BC3F2B}" dt="2024-08-16T13:18:15.828" v="15" actId="2696"/>
        <pc:sldMkLst>
          <pc:docMk/>
          <pc:sldMk cId="3965601119" sldId="296"/>
        </pc:sldMkLst>
      </pc:sldChg>
      <pc:sldChg chg="del">
        <pc:chgData name="Danielle Harrison" userId="1b1481dcf03edc81" providerId="LiveId" clId="{85405CE3-3D3C-4244-A64C-3A6E12BC3F2B}" dt="2024-08-16T13:18:20.209" v="16" actId="2696"/>
        <pc:sldMkLst>
          <pc:docMk/>
          <pc:sldMk cId="586630038" sldId="297"/>
        </pc:sldMkLst>
      </pc:sldChg>
      <pc:sldChg chg="del">
        <pc:chgData name="Danielle Harrison" userId="1b1481dcf03edc81" providerId="LiveId" clId="{85405CE3-3D3C-4244-A64C-3A6E12BC3F2B}" dt="2024-08-16T13:18:28.057" v="18" actId="2696"/>
        <pc:sldMkLst>
          <pc:docMk/>
          <pc:sldMk cId="1691719339" sldId="298"/>
        </pc:sldMkLst>
      </pc:sldChg>
      <pc:sldChg chg="del">
        <pc:chgData name="Danielle Harrison" userId="1b1481dcf03edc81" providerId="LiveId" clId="{85405CE3-3D3C-4244-A64C-3A6E12BC3F2B}" dt="2024-08-16T13:18:01.165" v="13" actId="2696"/>
        <pc:sldMkLst>
          <pc:docMk/>
          <pc:sldMk cId="846404158" sldId="29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65085-3B81-4602-9C18-3CA0ACA2E491}"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B8C6F56A-4F4F-4207-8E63-8B31F280DD47}">
      <dgm:prSet/>
      <dgm:spPr/>
      <dgm:t>
        <a:bodyPr/>
        <a:lstStyle/>
        <a:p>
          <a:r>
            <a:rPr lang="en-US" dirty="0">
              <a:latin typeface="Comic Sans MS" panose="030F0702030302020204" pitchFamily="66" charset="0"/>
            </a:rPr>
            <a:t>Nothing is permitted in Cribs Except the Baby! (and pacifier)</a:t>
          </a:r>
        </a:p>
      </dgm:t>
    </dgm:pt>
    <dgm:pt modelId="{F7BB3D27-1BF2-408C-8DA5-A66DD2D9DA90}" type="parTrans" cxnId="{D32A1FB7-613B-4497-A1FA-F45C43F9A5E1}">
      <dgm:prSet/>
      <dgm:spPr/>
      <dgm:t>
        <a:bodyPr/>
        <a:lstStyle/>
        <a:p>
          <a:endParaRPr lang="en-US"/>
        </a:p>
      </dgm:t>
    </dgm:pt>
    <dgm:pt modelId="{D0C53FB9-ED5E-47D1-BD2C-80AA7DF5E770}" type="sibTrans" cxnId="{D32A1FB7-613B-4497-A1FA-F45C43F9A5E1}">
      <dgm:prSet/>
      <dgm:spPr/>
      <dgm:t>
        <a:bodyPr/>
        <a:lstStyle/>
        <a:p>
          <a:endParaRPr lang="en-US"/>
        </a:p>
      </dgm:t>
    </dgm:pt>
    <dgm:pt modelId="{A31685C6-2B6E-4205-BB8E-352882678F23}">
      <dgm:prSet/>
      <dgm:spPr/>
      <dgm:t>
        <a:bodyPr/>
        <a:lstStyle/>
        <a:p>
          <a:r>
            <a:rPr lang="en-US" dirty="0">
              <a:latin typeface="Comic Sans MS" panose="030F0702030302020204" pitchFamily="66" charset="0"/>
            </a:rPr>
            <a:t>No Blankets, toys, pillows, bumpers, etc. are permitted in cribs</a:t>
          </a:r>
        </a:p>
      </dgm:t>
    </dgm:pt>
    <dgm:pt modelId="{A025CE7C-AC32-4604-BDE2-BC076C900DA0}" type="parTrans" cxnId="{9E0FCB5C-22DD-4B55-BF55-D3EA024A4185}">
      <dgm:prSet/>
      <dgm:spPr/>
      <dgm:t>
        <a:bodyPr/>
        <a:lstStyle/>
        <a:p>
          <a:endParaRPr lang="en-US"/>
        </a:p>
      </dgm:t>
    </dgm:pt>
    <dgm:pt modelId="{E6567B1B-776D-4517-981A-A4E8FA9C0705}" type="sibTrans" cxnId="{9E0FCB5C-22DD-4B55-BF55-D3EA024A4185}">
      <dgm:prSet/>
      <dgm:spPr/>
      <dgm:t>
        <a:bodyPr/>
        <a:lstStyle/>
        <a:p>
          <a:endParaRPr lang="en-US"/>
        </a:p>
      </dgm:t>
    </dgm:pt>
    <dgm:pt modelId="{FAA55174-1DD8-4819-BA27-F7D7E24F8399}">
      <dgm:prSet/>
      <dgm:spPr/>
      <dgm:t>
        <a:bodyPr/>
        <a:lstStyle/>
        <a:p>
          <a:r>
            <a:rPr lang="en-US" dirty="0">
              <a:latin typeface="Comic Sans MS" panose="030F0702030302020204" pitchFamily="66" charset="0"/>
            </a:rPr>
            <a:t>Zip up Sacks and Velcro </a:t>
          </a:r>
          <a:r>
            <a:rPr lang="en-US" dirty="0" err="1">
              <a:latin typeface="Comic Sans MS" panose="030F0702030302020204" pitchFamily="66" charset="0"/>
            </a:rPr>
            <a:t>Swaddlers</a:t>
          </a:r>
          <a:r>
            <a:rPr lang="en-US" dirty="0">
              <a:latin typeface="Comic Sans MS" panose="030F0702030302020204" pitchFamily="66" charset="0"/>
            </a:rPr>
            <a:t> are permitted with Parent Permission Form</a:t>
          </a:r>
        </a:p>
      </dgm:t>
    </dgm:pt>
    <dgm:pt modelId="{8F1AAED1-C6AF-4E33-97BD-431FEA4B2870}" type="parTrans" cxnId="{1AA41D09-388E-4E70-BEC9-A7FFE064AA36}">
      <dgm:prSet/>
      <dgm:spPr/>
      <dgm:t>
        <a:bodyPr/>
        <a:lstStyle/>
        <a:p>
          <a:endParaRPr lang="en-US"/>
        </a:p>
      </dgm:t>
    </dgm:pt>
    <dgm:pt modelId="{397D8F75-BDE1-4ACB-AC75-AAD703F92AB3}" type="sibTrans" cxnId="{1AA41D09-388E-4E70-BEC9-A7FFE064AA36}">
      <dgm:prSet/>
      <dgm:spPr/>
      <dgm:t>
        <a:bodyPr/>
        <a:lstStyle/>
        <a:p>
          <a:endParaRPr lang="en-US"/>
        </a:p>
      </dgm:t>
    </dgm:pt>
    <dgm:pt modelId="{9587238C-D68D-478E-AE41-D414735D93B4}">
      <dgm:prSet/>
      <dgm:spPr/>
      <dgm:t>
        <a:bodyPr/>
        <a:lstStyle/>
        <a:p>
          <a:r>
            <a:rPr lang="en-US" dirty="0">
              <a:latin typeface="Comic Sans MS" panose="030F0702030302020204" pitchFamily="66" charset="0"/>
            </a:rPr>
            <a:t>Positioning Devices must be accompanied with a Doctor Note</a:t>
          </a:r>
        </a:p>
      </dgm:t>
    </dgm:pt>
    <dgm:pt modelId="{59658C43-14BB-42B3-98FC-AD29B2E18B51}" type="parTrans" cxnId="{C6144D39-C89D-42EA-8FCC-69B7272B8FC4}">
      <dgm:prSet/>
      <dgm:spPr/>
      <dgm:t>
        <a:bodyPr/>
        <a:lstStyle/>
        <a:p>
          <a:endParaRPr lang="en-US"/>
        </a:p>
      </dgm:t>
    </dgm:pt>
    <dgm:pt modelId="{CD8B7CE6-B12E-4247-A718-ABF8A704BE02}" type="sibTrans" cxnId="{C6144D39-C89D-42EA-8FCC-69B7272B8FC4}">
      <dgm:prSet/>
      <dgm:spPr/>
      <dgm:t>
        <a:bodyPr/>
        <a:lstStyle/>
        <a:p>
          <a:endParaRPr lang="en-US"/>
        </a:p>
      </dgm:t>
    </dgm:pt>
    <dgm:pt modelId="{10BE11A0-FF9C-4722-95E0-C53A97638550}" type="pres">
      <dgm:prSet presAssocID="{78B65085-3B81-4602-9C18-3CA0ACA2E491}" presName="diagram" presStyleCnt="0">
        <dgm:presLayoutVars>
          <dgm:dir/>
          <dgm:resizeHandles val="exact"/>
        </dgm:presLayoutVars>
      </dgm:prSet>
      <dgm:spPr/>
    </dgm:pt>
    <dgm:pt modelId="{C26AAEEA-FDB7-4B3D-92F7-EFA487465856}" type="pres">
      <dgm:prSet presAssocID="{B8C6F56A-4F4F-4207-8E63-8B31F280DD47}" presName="node" presStyleLbl="node1" presStyleIdx="0" presStyleCnt="4" custLinFactNeighborX="1073" custLinFactNeighborY="-894">
        <dgm:presLayoutVars>
          <dgm:bulletEnabled val="1"/>
        </dgm:presLayoutVars>
      </dgm:prSet>
      <dgm:spPr/>
    </dgm:pt>
    <dgm:pt modelId="{DC2019B2-A528-4E4F-A950-14E463F52671}" type="pres">
      <dgm:prSet presAssocID="{D0C53FB9-ED5E-47D1-BD2C-80AA7DF5E770}" presName="sibTrans" presStyleCnt="0"/>
      <dgm:spPr/>
    </dgm:pt>
    <dgm:pt modelId="{0BB86BAF-F059-4B88-A9A7-D61C04F6D72F}" type="pres">
      <dgm:prSet presAssocID="{A31685C6-2B6E-4205-BB8E-352882678F23}" presName="node" presStyleLbl="node1" presStyleIdx="1" presStyleCnt="4">
        <dgm:presLayoutVars>
          <dgm:bulletEnabled val="1"/>
        </dgm:presLayoutVars>
      </dgm:prSet>
      <dgm:spPr/>
    </dgm:pt>
    <dgm:pt modelId="{19F89865-AEC5-4FFC-9877-D91710C8423E}" type="pres">
      <dgm:prSet presAssocID="{E6567B1B-776D-4517-981A-A4E8FA9C0705}" presName="sibTrans" presStyleCnt="0"/>
      <dgm:spPr/>
    </dgm:pt>
    <dgm:pt modelId="{F539579A-B11C-4ABF-81E9-A3EEF65E9216}" type="pres">
      <dgm:prSet presAssocID="{FAA55174-1DD8-4819-BA27-F7D7E24F8399}" presName="node" presStyleLbl="node1" presStyleIdx="2" presStyleCnt="4">
        <dgm:presLayoutVars>
          <dgm:bulletEnabled val="1"/>
        </dgm:presLayoutVars>
      </dgm:prSet>
      <dgm:spPr/>
    </dgm:pt>
    <dgm:pt modelId="{A734810F-65CE-4A1A-895D-9F5420807B58}" type="pres">
      <dgm:prSet presAssocID="{397D8F75-BDE1-4ACB-AC75-AAD703F92AB3}" presName="sibTrans" presStyleCnt="0"/>
      <dgm:spPr/>
    </dgm:pt>
    <dgm:pt modelId="{39ED1475-30B4-4D4A-B595-31D47F9261E3}" type="pres">
      <dgm:prSet presAssocID="{9587238C-D68D-478E-AE41-D414735D93B4}" presName="node" presStyleLbl="node1" presStyleIdx="3" presStyleCnt="4">
        <dgm:presLayoutVars>
          <dgm:bulletEnabled val="1"/>
        </dgm:presLayoutVars>
      </dgm:prSet>
      <dgm:spPr/>
    </dgm:pt>
  </dgm:ptLst>
  <dgm:cxnLst>
    <dgm:cxn modelId="{1AA41D09-388E-4E70-BEC9-A7FFE064AA36}" srcId="{78B65085-3B81-4602-9C18-3CA0ACA2E491}" destId="{FAA55174-1DD8-4819-BA27-F7D7E24F8399}" srcOrd="2" destOrd="0" parTransId="{8F1AAED1-C6AF-4E33-97BD-431FEA4B2870}" sibTransId="{397D8F75-BDE1-4ACB-AC75-AAD703F92AB3}"/>
    <dgm:cxn modelId="{48DC4C33-AB09-46C1-B740-E99DD4DDAE15}" type="presOf" srcId="{B8C6F56A-4F4F-4207-8E63-8B31F280DD47}" destId="{C26AAEEA-FDB7-4B3D-92F7-EFA487465856}" srcOrd="0" destOrd="0" presId="urn:microsoft.com/office/officeart/2005/8/layout/default"/>
    <dgm:cxn modelId="{C6144D39-C89D-42EA-8FCC-69B7272B8FC4}" srcId="{78B65085-3B81-4602-9C18-3CA0ACA2E491}" destId="{9587238C-D68D-478E-AE41-D414735D93B4}" srcOrd="3" destOrd="0" parTransId="{59658C43-14BB-42B3-98FC-AD29B2E18B51}" sibTransId="{CD8B7CE6-B12E-4247-A718-ABF8A704BE02}"/>
    <dgm:cxn modelId="{52D8AB3A-76CC-4EF5-AB85-548192FF84F5}" type="presOf" srcId="{78B65085-3B81-4602-9C18-3CA0ACA2E491}" destId="{10BE11A0-FF9C-4722-95E0-C53A97638550}" srcOrd="0" destOrd="0" presId="urn:microsoft.com/office/officeart/2005/8/layout/default"/>
    <dgm:cxn modelId="{9E0FCB5C-22DD-4B55-BF55-D3EA024A4185}" srcId="{78B65085-3B81-4602-9C18-3CA0ACA2E491}" destId="{A31685C6-2B6E-4205-BB8E-352882678F23}" srcOrd="1" destOrd="0" parTransId="{A025CE7C-AC32-4604-BDE2-BC076C900DA0}" sibTransId="{E6567B1B-776D-4517-981A-A4E8FA9C0705}"/>
    <dgm:cxn modelId="{2F87CC68-E409-4EDF-B637-4EB21B40833E}" type="presOf" srcId="{9587238C-D68D-478E-AE41-D414735D93B4}" destId="{39ED1475-30B4-4D4A-B595-31D47F9261E3}" srcOrd="0" destOrd="0" presId="urn:microsoft.com/office/officeart/2005/8/layout/default"/>
    <dgm:cxn modelId="{B752DF68-50C8-47ED-9E7B-5065138DE1F6}" type="presOf" srcId="{FAA55174-1DD8-4819-BA27-F7D7E24F8399}" destId="{F539579A-B11C-4ABF-81E9-A3EEF65E9216}" srcOrd="0" destOrd="0" presId="urn:microsoft.com/office/officeart/2005/8/layout/default"/>
    <dgm:cxn modelId="{51267882-AA58-4B38-8547-2EF8704D0627}" type="presOf" srcId="{A31685C6-2B6E-4205-BB8E-352882678F23}" destId="{0BB86BAF-F059-4B88-A9A7-D61C04F6D72F}" srcOrd="0" destOrd="0" presId="urn:microsoft.com/office/officeart/2005/8/layout/default"/>
    <dgm:cxn modelId="{D32A1FB7-613B-4497-A1FA-F45C43F9A5E1}" srcId="{78B65085-3B81-4602-9C18-3CA0ACA2E491}" destId="{B8C6F56A-4F4F-4207-8E63-8B31F280DD47}" srcOrd="0" destOrd="0" parTransId="{F7BB3D27-1BF2-408C-8DA5-A66DD2D9DA90}" sibTransId="{D0C53FB9-ED5E-47D1-BD2C-80AA7DF5E770}"/>
    <dgm:cxn modelId="{9A6AF716-939C-4AC4-8994-E7A27007310B}" type="presParOf" srcId="{10BE11A0-FF9C-4722-95E0-C53A97638550}" destId="{C26AAEEA-FDB7-4B3D-92F7-EFA487465856}" srcOrd="0" destOrd="0" presId="urn:microsoft.com/office/officeart/2005/8/layout/default"/>
    <dgm:cxn modelId="{61979E96-E1D1-442F-B430-4FBE2E5B9DBD}" type="presParOf" srcId="{10BE11A0-FF9C-4722-95E0-C53A97638550}" destId="{DC2019B2-A528-4E4F-A950-14E463F52671}" srcOrd="1" destOrd="0" presId="urn:microsoft.com/office/officeart/2005/8/layout/default"/>
    <dgm:cxn modelId="{1775409B-7A8B-486C-9B0F-5BCE7AEA9A97}" type="presParOf" srcId="{10BE11A0-FF9C-4722-95E0-C53A97638550}" destId="{0BB86BAF-F059-4B88-A9A7-D61C04F6D72F}" srcOrd="2" destOrd="0" presId="urn:microsoft.com/office/officeart/2005/8/layout/default"/>
    <dgm:cxn modelId="{730E7FBE-182D-416B-B4DD-970518E55FA5}" type="presParOf" srcId="{10BE11A0-FF9C-4722-95E0-C53A97638550}" destId="{19F89865-AEC5-4FFC-9877-D91710C8423E}" srcOrd="3" destOrd="0" presId="urn:microsoft.com/office/officeart/2005/8/layout/default"/>
    <dgm:cxn modelId="{104E4899-9524-4E64-902F-8DDB933AFB39}" type="presParOf" srcId="{10BE11A0-FF9C-4722-95E0-C53A97638550}" destId="{F539579A-B11C-4ABF-81E9-A3EEF65E9216}" srcOrd="4" destOrd="0" presId="urn:microsoft.com/office/officeart/2005/8/layout/default"/>
    <dgm:cxn modelId="{C7B435B3-EBEA-41BD-838C-EACC65731F73}" type="presParOf" srcId="{10BE11A0-FF9C-4722-95E0-C53A97638550}" destId="{A734810F-65CE-4A1A-895D-9F5420807B58}" srcOrd="5" destOrd="0" presId="urn:microsoft.com/office/officeart/2005/8/layout/default"/>
    <dgm:cxn modelId="{03C1DA1E-85BA-4CEF-8402-F731A3A734E2}" type="presParOf" srcId="{10BE11A0-FF9C-4722-95E0-C53A97638550}" destId="{39ED1475-30B4-4D4A-B595-31D47F9261E3}"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AAEEA-FDB7-4B3D-92F7-EFA487465856}">
      <dsp:nvSpPr>
        <dsp:cNvPr id="0" name=""/>
        <dsp:cNvSpPr/>
      </dsp:nvSpPr>
      <dsp:spPr>
        <a:xfrm>
          <a:off x="392344" y="0"/>
          <a:ext cx="3342037" cy="2005222"/>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omic Sans MS" panose="030F0702030302020204" pitchFamily="66" charset="0"/>
            </a:rPr>
            <a:t>Nothing is permitted in Cribs Except the Baby! (and pacifier)</a:t>
          </a:r>
        </a:p>
      </dsp:txBody>
      <dsp:txXfrm>
        <a:off x="392344" y="0"/>
        <a:ext cx="3342037" cy="2005222"/>
      </dsp:txXfrm>
    </dsp:sp>
    <dsp:sp modelId="{0BB86BAF-F059-4B88-A9A7-D61C04F6D72F}">
      <dsp:nvSpPr>
        <dsp:cNvPr id="0" name=""/>
        <dsp:cNvSpPr/>
      </dsp:nvSpPr>
      <dsp:spPr>
        <a:xfrm>
          <a:off x="4032724" y="3344"/>
          <a:ext cx="3342037" cy="2005222"/>
        </a:xfrm>
        <a:prstGeom prst="rect">
          <a:avLst/>
        </a:prstGeom>
        <a:solidFill>
          <a:schemeClr val="accent1">
            <a:shade val="80000"/>
            <a:hueOff val="116428"/>
            <a:satOff val="-2085"/>
            <a:lumOff val="8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omic Sans MS" panose="030F0702030302020204" pitchFamily="66" charset="0"/>
            </a:rPr>
            <a:t>No Blankets, toys, pillows, bumpers, etc. are permitted in cribs</a:t>
          </a:r>
        </a:p>
      </dsp:txBody>
      <dsp:txXfrm>
        <a:off x="4032724" y="3344"/>
        <a:ext cx="3342037" cy="2005222"/>
      </dsp:txXfrm>
    </dsp:sp>
    <dsp:sp modelId="{F539579A-B11C-4ABF-81E9-A3EEF65E9216}">
      <dsp:nvSpPr>
        <dsp:cNvPr id="0" name=""/>
        <dsp:cNvSpPr/>
      </dsp:nvSpPr>
      <dsp:spPr>
        <a:xfrm>
          <a:off x="7708965" y="3344"/>
          <a:ext cx="3342037" cy="2005222"/>
        </a:xfrm>
        <a:prstGeom prst="rect">
          <a:avLst/>
        </a:prstGeom>
        <a:solidFill>
          <a:schemeClr val="accent1">
            <a:shade val="80000"/>
            <a:hueOff val="232855"/>
            <a:satOff val="-4171"/>
            <a:lumOff val="17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omic Sans MS" panose="030F0702030302020204" pitchFamily="66" charset="0"/>
            </a:rPr>
            <a:t>Zip up Sacks and Velcro </a:t>
          </a:r>
          <a:r>
            <a:rPr lang="en-US" sz="2400" kern="1200" dirty="0" err="1">
              <a:latin typeface="Comic Sans MS" panose="030F0702030302020204" pitchFamily="66" charset="0"/>
            </a:rPr>
            <a:t>Swaddlers</a:t>
          </a:r>
          <a:r>
            <a:rPr lang="en-US" sz="2400" kern="1200" dirty="0">
              <a:latin typeface="Comic Sans MS" panose="030F0702030302020204" pitchFamily="66" charset="0"/>
            </a:rPr>
            <a:t> are permitted with Parent Permission Form</a:t>
          </a:r>
        </a:p>
      </dsp:txBody>
      <dsp:txXfrm>
        <a:off x="7708965" y="3344"/>
        <a:ext cx="3342037" cy="2005222"/>
      </dsp:txXfrm>
    </dsp:sp>
    <dsp:sp modelId="{39ED1475-30B4-4D4A-B595-31D47F9261E3}">
      <dsp:nvSpPr>
        <dsp:cNvPr id="0" name=""/>
        <dsp:cNvSpPr/>
      </dsp:nvSpPr>
      <dsp:spPr>
        <a:xfrm>
          <a:off x="4032724" y="2342770"/>
          <a:ext cx="3342037" cy="2005222"/>
        </a:xfrm>
        <a:prstGeom prst="rect">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omic Sans MS" panose="030F0702030302020204" pitchFamily="66" charset="0"/>
            </a:rPr>
            <a:t>Positioning Devices must be accompanied with a Doctor Note</a:t>
          </a:r>
        </a:p>
      </dsp:txBody>
      <dsp:txXfrm>
        <a:off x="4032724" y="2342770"/>
        <a:ext cx="3342037" cy="20052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A392-A7B5-4026-B32D-1EB190E07E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E7A34A-F954-4C12-BEC1-9E2F1C3A02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07E8E2-1402-4E4F-BCAC-3B897C65AB50}"/>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5" name="Footer Placeholder 4">
            <a:extLst>
              <a:ext uri="{FF2B5EF4-FFF2-40B4-BE49-F238E27FC236}">
                <a16:creationId xmlns:a16="http://schemas.microsoft.com/office/drawing/2014/main" id="{D41D2C3A-F93C-4552-A06D-E69BF1888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BBBFC-8B17-4C20-B519-E023B487FCAB}"/>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42709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ACBD-273B-4469-9A96-78BC1EDC40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71ECD4-5FDB-41F6-996E-864F6F3449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76404-0B9A-4E9E-BFD4-E8C68E4DE78D}"/>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5" name="Footer Placeholder 4">
            <a:extLst>
              <a:ext uri="{FF2B5EF4-FFF2-40B4-BE49-F238E27FC236}">
                <a16:creationId xmlns:a16="http://schemas.microsoft.com/office/drawing/2014/main" id="{08FAD381-A7B5-4C54-AABB-199B43717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8EFAA-B502-4D53-AFA7-1B6C368F28B2}"/>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260695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1928D1-1979-421B-92F1-23B9E2681A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625195-C2D5-4B8F-9E4D-839AD8DD90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E0C38-9A71-4DE7-83CD-633F810D281C}"/>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5" name="Footer Placeholder 4">
            <a:extLst>
              <a:ext uri="{FF2B5EF4-FFF2-40B4-BE49-F238E27FC236}">
                <a16:creationId xmlns:a16="http://schemas.microsoft.com/office/drawing/2014/main" id="{ED86B67A-E5BA-40FA-8A52-9A73FB3FF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3C6285-E765-4C03-A438-1A778D82E5B3}"/>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307862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EC57-67F7-4C29-B750-BDD72781E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1C6EB-1C5E-46CA-AA7F-9F95C9A6A9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D7DAF-0967-4A7D-A5F6-B51C4D47E313}"/>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5" name="Footer Placeholder 4">
            <a:extLst>
              <a:ext uri="{FF2B5EF4-FFF2-40B4-BE49-F238E27FC236}">
                <a16:creationId xmlns:a16="http://schemas.microsoft.com/office/drawing/2014/main" id="{0FA0FF2F-9EA2-4515-8590-2CA426940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EA70C7-51D8-4D21-905F-2A907B84AE0C}"/>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95247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CDBFD-DCF3-4808-A318-B7DF1D5D2A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E51364-3829-49DE-93A5-A20B9846B1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2F3B9C-BA5A-4466-9A94-ACA293ED5B5C}"/>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5" name="Footer Placeholder 4">
            <a:extLst>
              <a:ext uri="{FF2B5EF4-FFF2-40B4-BE49-F238E27FC236}">
                <a16:creationId xmlns:a16="http://schemas.microsoft.com/office/drawing/2014/main" id="{35FC866F-ACAE-4DE8-9A15-477017EA5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CADE6A-1D8A-4E5A-B53C-054E271A27FD}"/>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2680997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F0C0-2EEA-4D85-8A27-16EB051904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761BF5-5995-41BA-81C7-139C99428E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CFB4F3-BF14-4DDE-AF92-EC472B20A6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E9474D-BD1D-47AA-9E5C-8BB9FED126DD}"/>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6" name="Footer Placeholder 5">
            <a:extLst>
              <a:ext uri="{FF2B5EF4-FFF2-40B4-BE49-F238E27FC236}">
                <a16:creationId xmlns:a16="http://schemas.microsoft.com/office/drawing/2014/main" id="{7DAA6192-966D-48FC-90C0-2C34575EFB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441599-E619-4C21-B7AA-451B765AB368}"/>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52065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01C8-C71D-4F6A-826C-43D2DB9A5D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5A2D21-823B-47E5-80A2-9438E2A55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9AF6FD-6F3E-4B79-8624-26D601E1B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8FE24-BBCE-40BB-9FED-891087F8E3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175EB8-3BF3-423C-BD6D-2BDC2A15E8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9FCCC2-02EE-4B77-A7D6-83733C84E4A7}"/>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8" name="Footer Placeholder 7">
            <a:extLst>
              <a:ext uri="{FF2B5EF4-FFF2-40B4-BE49-F238E27FC236}">
                <a16:creationId xmlns:a16="http://schemas.microsoft.com/office/drawing/2014/main" id="{4EBD257E-F2B0-4275-ABA8-F657F4337E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290EE5-1B61-4588-B25F-B924CC64B373}"/>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176317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9A266-D347-419A-ACF9-D5127E905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AEC784-F419-4092-8845-2B7F1C7E54BA}"/>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4" name="Footer Placeholder 3">
            <a:extLst>
              <a:ext uri="{FF2B5EF4-FFF2-40B4-BE49-F238E27FC236}">
                <a16:creationId xmlns:a16="http://schemas.microsoft.com/office/drawing/2014/main" id="{6A62EFFD-4389-46E3-B4BE-179E1A9512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86CECB-38C1-4F23-BA2E-B0E59B0F2EC8}"/>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368915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4EC72A-FCCE-4274-AB7B-2178BCA9428D}"/>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3" name="Footer Placeholder 2">
            <a:extLst>
              <a:ext uri="{FF2B5EF4-FFF2-40B4-BE49-F238E27FC236}">
                <a16:creationId xmlns:a16="http://schemas.microsoft.com/office/drawing/2014/main" id="{3F2CACF1-80BD-4ADD-8698-3A943ACE7E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F24F0D-B21D-4C5B-871C-7509DDC0450D}"/>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418799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9B1A-E2F4-419D-B7AA-8321E1210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2B5843-A38E-4157-9B6D-C5B6D58816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F2CF7C-AF2E-479C-83CE-78496F49C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158EE1-88C0-4A4C-8705-B8B2600E885C}"/>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6" name="Footer Placeholder 5">
            <a:extLst>
              <a:ext uri="{FF2B5EF4-FFF2-40B4-BE49-F238E27FC236}">
                <a16:creationId xmlns:a16="http://schemas.microsoft.com/office/drawing/2014/main" id="{3FF949BD-7516-4C9A-9D3F-0B0653701A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256B2-0633-4939-BE9B-DFC44CAE0752}"/>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161571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F65D-E69C-4954-A2BD-70BF00EBC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6C7D2E-BAF5-4843-B926-5E96A35A6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5042D6-0267-46C6-BA7B-095B092E23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A3DBEB-FA71-48CA-895E-AAD0553AC1AE}"/>
              </a:ext>
            </a:extLst>
          </p:cNvPr>
          <p:cNvSpPr>
            <a:spLocks noGrp="1"/>
          </p:cNvSpPr>
          <p:nvPr>
            <p:ph type="dt" sz="half" idx="10"/>
          </p:nvPr>
        </p:nvSpPr>
        <p:spPr/>
        <p:txBody>
          <a:bodyPr/>
          <a:lstStyle/>
          <a:p>
            <a:fld id="{5D5DFC3F-C38F-49BF-8177-747B037212A9}" type="datetimeFigureOut">
              <a:rPr lang="en-US" smtClean="0"/>
              <a:t>10/31/2024</a:t>
            </a:fld>
            <a:endParaRPr lang="en-US"/>
          </a:p>
        </p:txBody>
      </p:sp>
      <p:sp>
        <p:nvSpPr>
          <p:cNvPr id="6" name="Footer Placeholder 5">
            <a:extLst>
              <a:ext uri="{FF2B5EF4-FFF2-40B4-BE49-F238E27FC236}">
                <a16:creationId xmlns:a16="http://schemas.microsoft.com/office/drawing/2014/main" id="{58844755-2A7C-48B1-B627-E9EFD11E12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9B11A-0DDD-4EC4-BEF4-B8F51CEA5CE2}"/>
              </a:ext>
            </a:extLst>
          </p:cNvPr>
          <p:cNvSpPr>
            <a:spLocks noGrp="1"/>
          </p:cNvSpPr>
          <p:nvPr>
            <p:ph type="sldNum" sz="quarter" idx="12"/>
          </p:nvPr>
        </p:nvSpPr>
        <p:spPr/>
        <p:txBody>
          <a:bodyPr/>
          <a:lstStyle/>
          <a:p>
            <a:fld id="{CFF9CD0C-E94B-405B-96B8-6E9DE5BFC31C}" type="slidenum">
              <a:rPr lang="en-US" smtClean="0"/>
              <a:t>‹#›</a:t>
            </a:fld>
            <a:endParaRPr lang="en-US"/>
          </a:p>
        </p:txBody>
      </p:sp>
    </p:spTree>
    <p:extLst>
      <p:ext uri="{BB962C8B-B14F-4D97-AF65-F5344CB8AC3E}">
        <p14:creationId xmlns:p14="http://schemas.microsoft.com/office/powerpoint/2010/main" val="3692875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500">
              <a:srgbClr val="D6EFFB"/>
            </a:gs>
            <a:gs pos="93000">
              <a:schemeClr val="accent1">
                <a:lumMod val="5000"/>
                <a:lumOff val="95000"/>
              </a:schemeClr>
            </a:gs>
            <a:gs pos="74000">
              <a:schemeClr val="accent1">
                <a:lumMod val="45000"/>
                <a:lumOff val="55000"/>
              </a:schemeClr>
            </a:gs>
            <a:gs pos="17699">
              <a:srgbClr val="5CCBF5"/>
            </a:gs>
            <a:gs pos="94000">
              <a:srgbClr val="B5E5F9"/>
            </a:gs>
            <a:gs pos="89000">
              <a:srgbClr val="89D8F7"/>
            </a:gs>
            <a:gs pos="63714">
              <a:srgbClr val="00B0F0"/>
            </a:gs>
            <a:gs pos="15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E9342-3B6E-4096-A021-C596D33E57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BD3F68-C228-4112-8654-D593834CA3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25E57-2E26-425D-86B8-5B61AF106D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5DFC3F-C38F-49BF-8177-747B037212A9}" type="datetimeFigureOut">
              <a:rPr lang="en-US" smtClean="0"/>
              <a:t>10/31/2024</a:t>
            </a:fld>
            <a:endParaRPr lang="en-US"/>
          </a:p>
        </p:txBody>
      </p:sp>
      <p:sp>
        <p:nvSpPr>
          <p:cNvPr id="5" name="Footer Placeholder 4">
            <a:extLst>
              <a:ext uri="{FF2B5EF4-FFF2-40B4-BE49-F238E27FC236}">
                <a16:creationId xmlns:a16="http://schemas.microsoft.com/office/drawing/2014/main" id="{D045A829-B6E5-42B8-ADCC-8A2F3E13A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839DAE-D333-4DAA-A6B7-95C91B2CA7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9CD0C-E94B-405B-96B8-6E9DE5BFC31C}" type="slidenum">
              <a:rPr lang="en-US" smtClean="0"/>
              <a:t>‹#›</a:t>
            </a:fld>
            <a:endParaRPr lang="en-US"/>
          </a:p>
        </p:txBody>
      </p:sp>
    </p:spTree>
    <p:extLst>
      <p:ext uri="{BB962C8B-B14F-4D97-AF65-F5344CB8AC3E}">
        <p14:creationId xmlns:p14="http://schemas.microsoft.com/office/powerpoint/2010/main" val="553168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mailto:renee@beginnings-beyond.com" TargetMode="External"/><Relationship Id="rId3" Type="http://schemas.openxmlformats.org/officeDocument/2006/relationships/hyperlink" Target="mailto:danielle@beginnings-beyond.com" TargetMode="External"/><Relationship Id="rId7" Type="http://schemas.openxmlformats.org/officeDocument/2006/relationships/hyperlink" Target="mailto:bbmiles99@yahoo.com"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hyperlink" Target="mailto:janaicooper9@gmail.com" TargetMode="External"/><Relationship Id="rId5" Type="http://schemas.openxmlformats.org/officeDocument/2006/relationships/hyperlink" Target="mailto:ashleybalcerak@yahoo.com" TargetMode="External"/><Relationship Id="rId4" Type="http://schemas.openxmlformats.org/officeDocument/2006/relationships/hyperlink" Target="mailto:mssuebb@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facebook.com/Beginnings-and-Beyond-689262437883995/" TargetMode="External"/><Relationship Id="rId5" Type="http://schemas.openxmlformats.org/officeDocument/2006/relationships/hyperlink" Target="http://www.beginnings-beyond.com/"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7" name="Picture 136">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BE45C9-422E-43BA-8A1E-5552B2128248}"/>
              </a:ext>
            </a:extLst>
          </p:cNvPr>
          <p:cNvSpPr>
            <a:spLocks noGrp="1"/>
          </p:cNvSpPr>
          <p:nvPr>
            <p:ph type="ctrTitle"/>
          </p:nvPr>
        </p:nvSpPr>
        <p:spPr>
          <a:xfrm>
            <a:off x="6829424" y="4514850"/>
            <a:ext cx="4567233" cy="1050097"/>
          </a:xfrm>
        </p:spPr>
        <p:txBody>
          <a:bodyPr anchor="t">
            <a:normAutofit fontScale="90000"/>
          </a:bodyPr>
          <a:lstStyle/>
          <a:p>
            <a:br>
              <a:rPr lang="en-US" sz="1100" dirty="0">
                <a:solidFill>
                  <a:srgbClr val="000000"/>
                </a:solidFill>
                <a:latin typeface="Comic Sans MS" panose="030F0702030302020204" pitchFamily="66" charset="0"/>
              </a:rPr>
            </a:br>
            <a:br>
              <a:rPr lang="en-US" sz="1100" dirty="0">
                <a:solidFill>
                  <a:srgbClr val="000000"/>
                </a:solidFill>
                <a:latin typeface="Comic Sans MS" panose="030F0702030302020204" pitchFamily="66" charset="0"/>
              </a:rPr>
            </a:br>
            <a:br>
              <a:rPr lang="en-US" sz="1100" dirty="0">
                <a:solidFill>
                  <a:srgbClr val="000000"/>
                </a:solidFill>
                <a:latin typeface="Comic Sans MS" panose="030F0702030302020204" pitchFamily="66" charset="0"/>
              </a:rPr>
            </a:br>
            <a:br>
              <a:rPr lang="en-US" sz="1100" dirty="0">
                <a:solidFill>
                  <a:srgbClr val="000000"/>
                </a:solidFill>
                <a:latin typeface="Comic Sans MS" panose="030F0702030302020204" pitchFamily="66" charset="0"/>
              </a:rPr>
            </a:br>
            <a:r>
              <a:rPr lang="en-US" sz="4400" dirty="0">
                <a:solidFill>
                  <a:srgbClr val="000000"/>
                </a:solidFill>
                <a:latin typeface="Comic Sans MS" panose="030F0702030302020204" pitchFamily="66" charset="0"/>
              </a:rPr>
              <a:t>Welcome aboard!</a:t>
            </a:r>
            <a:br>
              <a:rPr lang="en-US" sz="4400" dirty="0">
                <a:solidFill>
                  <a:srgbClr val="000000"/>
                </a:solidFill>
                <a:latin typeface="Comic Sans MS" panose="030F0702030302020204" pitchFamily="66" charset="0"/>
              </a:rPr>
            </a:br>
            <a:br>
              <a:rPr lang="en-US" sz="3100" dirty="0">
                <a:solidFill>
                  <a:srgbClr val="000000"/>
                </a:solidFill>
                <a:latin typeface="Comic Sans MS" panose="030F0702030302020204" pitchFamily="66" charset="0"/>
              </a:rPr>
            </a:br>
            <a:br>
              <a:rPr lang="en-US" sz="3100" dirty="0">
                <a:solidFill>
                  <a:srgbClr val="000000"/>
                </a:solidFill>
                <a:latin typeface="Comic Sans MS" panose="030F0702030302020204" pitchFamily="66" charset="0"/>
              </a:rPr>
            </a:br>
            <a:endParaRPr lang="en-US" sz="3100" dirty="0">
              <a:solidFill>
                <a:srgbClr val="000000"/>
              </a:solidFill>
              <a:latin typeface="Comic Sans MS" panose="030F0702030302020204" pitchFamily="66" charset="0"/>
            </a:endParaRPr>
          </a:p>
        </p:txBody>
      </p:sp>
      <p:sp>
        <p:nvSpPr>
          <p:cNvPr id="3" name="Subtitle 2">
            <a:extLst>
              <a:ext uri="{FF2B5EF4-FFF2-40B4-BE49-F238E27FC236}">
                <a16:creationId xmlns:a16="http://schemas.microsoft.com/office/drawing/2014/main" id="{B7BAF75C-6CAE-4849-8C20-E506C5FEBF6B}"/>
              </a:ext>
            </a:extLst>
          </p:cNvPr>
          <p:cNvSpPr>
            <a:spLocks noGrp="1"/>
          </p:cNvSpPr>
          <p:nvPr>
            <p:ph type="subTitle" idx="1"/>
          </p:nvPr>
        </p:nvSpPr>
        <p:spPr>
          <a:xfrm>
            <a:off x="6421721" y="1293053"/>
            <a:ext cx="5141629" cy="2974779"/>
          </a:xfrm>
        </p:spPr>
        <p:txBody>
          <a:bodyPr anchor="b">
            <a:normAutofit fontScale="32500" lnSpcReduction="20000"/>
          </a:bodyPr>
          <a:lstStyle/>
          <a:p>
            <a:pPr algn="l"/>
            <a:endParaRPr lang="en-US" sz="1100" dirty="0">
              <a:solidFill>
                <a:srgbClr val="000000"/>
              </a:solidFill>
              <a:latin typeface="Comic Sans MS" panose="030F0702030302020204" pitchFamily="66" charset="0"/>
            </a:endParaRPr>
          </a:p>
          <a:p>
            <a:pPr algn="l"/>
            <a:endParaRPr lang="en-US" sz="1100" dirty="0">
              <a:solidFill>
                <a:srgbClr val="000000"/>
              </a:solidFill>
              <a:latin typeface="Comic Sans MS" panose="030F0702030302020204" pitchFamily="66" charset="0"/>
            </a:endParaRPr>
          </a:p>
          <a:p>
            <a:r>
              <a:rPr lang="en-US" sz="14400" dirty="0">
                <a:solidFill>
                  <a:srgbClr val="000000"/>
                </a:solidFill>
                <a:latin typeface="Comic Sans MS" panose="030F0702030302020204" pitchFamily="66" charset="0"/>
              </a:rPr>
              <a:t>New Family Orientation</a:t>
            </a:r>
          </a:p>
          <a:p>
            <a:pPr algn="l"/>
            <a:endParaRPr lang="en-US" sz="14400" dirty="0">
              <a:solidFill>
                <a:srgbClr val="000000"/>
              </a:solidFill>
              <a:latin typeface="Comic Sans MS" panose="030F0702030302020204" pitchFamily="66" charset="0"/>
            </a:endParaRPr>
          </a:p>
          <a:p>
            <a:r>
              <a:rPr lang="en-US" sz="7200" dirty="0">
                <a:solidFill>
                  <a:srgbClr val="000000"/>
                </a:solidFill>
                <a:latin typeface="Comic Sans MS" panose="030F0702030302020204" pitchFamily="66" charset="0"/>
              </a:rPr>
              <a:t>Please click on the sound icon in the top right corners of each slide to hear more detail.</a:t>
            </a:r>
          </a:p>
        </p:txBody>
      </p:sp>
      <p:sp>
        <p:nvSpPr>
          <p:cNvPr id="139"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1" descr="bb-final-01">
            <a:extLst>
              <a:ext uri="{FF2B5EF4-FFF2-40B4-BE49-F238E27FC236}">
                <a16:creationId xmlns:a16="http://schemas.microsoft.com/office/drawing/2014/main" id="{5838659E-C4F8-49A7-9C36-E8B35F1BBF3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371725"/>
            <a:ext cx="5051655" cy="2563714"/>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a:extLst>
              <a:ext uri="{FF2B5EF4-FFF2-40B4-BE49-F238E27FC236}">
                <a16:creationId xmlns:a16="http://schemas.microsoft.com/office/drawing/2014/main" id="{99AFD781-FC0A-ADB3-58B0-CFC96DB56C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3625" y="364745"/>
            <a:ext cx="487363" cy="487363"/>
          </a:xfrm>
          <a:prstGeom prst="rect">
            <a:avLst/>
          </a:prstGeom>
        </p:spPr>
      </p:pic>
    </p:spTree>
    <p:extLst>
      <p:ext uri="{BB962C8B-B14F-4D97-AF65-F5344CB8AC3E}">
        <p14:creationId xmlns:p14="http://schemas.microsoft.com/office/powerpoint/2010/main" val="139359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extBox 1">
            <a:extLst>
              <a:ext uri="{FF2B5EF4-FFF2-40B4-BE49-F238E27FC236}">
                <a16:creationId xmlns:a16="http://schemas.microsoft.com/office/drawing/2014/main" id="{52D5B080-2CCA-4734-BE8D-BE16AB1DBF48}"/>
              </a:ext>
            </a:extLst>
          </p:cNvPr>
          <p:cNvSpPr txBox="1"/>
          <p:nvPr/>
        </p:nvSpPr>
        <p:spPr>
          <a:xfrm>
            <a:off x="640080" y="1243013"/>
            <a:ext cx="3855720" cy="43719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rgbClr val="FFFFFF"/>
                </a:solidFill>
                <a:latin typeface="Comic Sans MS" panose="030F0702030302020204" pitchFamily="66" charset="0"/>
                <a:ea typeface="+mj-ea"/>
                <a:cs typeface="+mj-cs"/>
              </a:rPr>
              <a:t>Curriculum and Lesson Plans</a:t>
            </a:r>
            <a:endParaRPr lang="en-US" sz="4400" kern="1200" dirty="0">
              <a:solidFill>
                <a:srgbClr val="FFFFFF"/>
              </a:solidFill>
              <a:latin typeface="Comic Sans MS" panose="030F0702030302020204" pitchFamily="66" charset="0"/>
              <a:ea typeface="+mj-ea"/>
              <a:cs typeface="+mj-cs"/>
            </a:endParaRP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E78F63E-6E5A-40C6-9330-8333CA59D616}"/>
              </a:ext>
            </a:extLst>
          </p:cNvPr>
          <p:cNvSpPr txBox="1"/>
          <p:nvPr/>
        </p:nvSpPr>
        <p:spPr>
          <a:xfrm>
            <a:off x="6172200" y="804672"/>
            <a:ext cx="5221224" cy="5230368"/>
          </a:xfrm>
          <a:prstGeom prst="rect">
            <a:avLst/>
          </a:prstGeom>
        </p:spPr>
        <p:txBody>
          <a:bodyPr vert="horz" lIns="91440" tIns="45720" rIns="91440" bIns="45720" rtlCol="0" anchor="ctr">
            <a:normAutofit lnSpcReduction="10000"/>
          </a:bodyPr>
          <a:lstStyle/>
          <a:p>
            <a:pPr marL="4572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Positive Reinforcement is utilized to help with challenging behaviors</a:t>
            </a:r>
          </a:p>
          <a:p>
            <a:pPr marL="4572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Curriculum is in our Brightwheel app, and lesson plans are visible to families</a:t>
            </a:r>
          </a:p>
          <a:p>
            <a:pPr marL="4572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Lessons focus on developing math skills, social emotional skills, cognitive skills, language and literacy skills, creative art, dramatic play, music, and science and sensory skills</a:t>
            </a:r>
          </a:p>
          <a:p>
            <a:pPr marL="4572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Lesson plans are created for all ages, infant through School Age</a:t>
            </a:r>
          </a:p>
          <a:p>
            <a:pPr marL="4572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Assessments are done through Brightwheel for all children, and are discussed with families during Parent Teacher Conference times</a:t>
            </a:r>
          </a:p>
        </p:txBody>
      </p:sp>
      <p:pic>
        <p:nvPicPr>
          <p:cNvPr id="4" name="Recorded Sound">
            <a:hlinkClick r:id="" action="ppaction://media"/>
            <a:extLst>
              <a:ext uri="{FF2B5EF4-FFF2-40B4-BE49-F238E27FC236}">
                <a16:creationId xmlns:a16="http://schemas.microsoft.com/office/drawing/2014/main" id="{557BC559-6527-8F57-6F43-4D7627B5D6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8942" y="117475"/>
            <a:ext cx="487363" cy="487363"/>
          </a:xfrm>
          <a:prstGeom prst="rect">
            <a:avLst/>
          </a:prstGeom>
        </p:spPr>
      </p:pic>
    </p:spTree>
    <p:extLst>
      <p:ext uri="{BB962C8B-B14F-4D97-AF65-F5344CB8AC3E}">
        <p14:creationId xmlns:p14="http://schemas.microsoft.com/office/powerpoint/2010/main" val="8305019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44AC98-E70F-4CD2-8F9C-43AFC6B9E6EF}"/>
              </a:ext>
            </a:extLst>
          </p:cNvPr>
          <p:cNvSpPr txBox="1"/>
          <p:nvPr/>
        </p:nvSpPr>
        <p:spPr>
          <a:xfrm>
            <a:off x="391378" y="320675"/>
            <a:ext cx="11407487"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chemeClr val="tx1"/>
                </a:solidFill>
                <a:latin typeface="Comic Sans MS" panose="030F0702030302020204" pitchFamily="66" charset="0"/>
                <a:ea typeface="+mj-ea"/>
                <a:cs typeface="+mj-cs"/>
              </a:rPr>
              <a:t>Infant Rules Per Child Care Licensing:</a:t>
            </a:r>
          </a:p>
        </p:txBody>
      </p:sp>
      <p:graphicFrame>
        <p:nvGraphicFramePr>
          <p:cNvPr id="5" name="TextBox 2">
            <a:extLst>
              <a:ext uri="{FF2B5EF4-FFF2-40B4-BE49-F238E27FC236}">
                <a16:creationId xmlns:a16="http://schemas.microsoft.com/office/drawing/2014/main" id="{38E28804-2125-4330-98AC-A8117E596952}"/>
              </a:ext>
            </a:extLst>
          </p:cNvPr>
          <p:cNvGraphicFramePr/>
          <p:nvPr>
            <p:extLst>
              <p:ext uri="{D42A27DB-BD31-4B8C-83A1-F6EECF244321}">
                <p14:modId xmlns:p14="http://schemas.microsoft.com/office/powerpoint/2010/main" val="67634658"/>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E30E5C96-6400-FCFD-053D-49BB9503172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42700" y="193674"/>
            <a:ext cx="487363" cy="487363"/>
          </a:xfrm>
          <a:prstGeom prst="rect">
            <a:avLst/>
          </a:prstGeom>
        </p:spPr>
      </p:pic>
    </p:spTree>
    <p:extLst>
      <p:ext uri="{BB962C8B-B14F-4D97-AF65-F5344CB8AC3E}">
        <p14:creationId xmlns:p14="http://schemas.microsoft.com/office/powerpoint/2010/main" val="402603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2A827C91-1138-46D7-82FE-30C4AAC71050}"/>
              </a:ext>
            </a:extLst>
          </p:cNvPr>
          <p:cNvSpPr txBox="1"/>
          <p:nvPr/>
        </p:nvSpPr>
        <p:spPr>
          <a:xfrm>
            <a:off x="681422" y="444368"/>
            <a:ext cx="7538653" cy="15009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rgbClr val="000000"/>
                </a:solidFill>
                <a:latin typeface="Comic Sans MS" panose="030F0702030302020204" pitchFamily="66" charset="0"/>
                <a:ea typeface="+mj-ea"/>
                <a:cs typeface="+mj-cs"/>
              </a:rPr>
              <a:t>Bottles/Feeding of Infants</a:t>
            </a:r>
          </a:p>
          <a:p>
            <a:pPr>
              <a:lnSpc>
                <a:spcPct val="90000"/>
              </a:lnSpc>
              <a:spcBef>
                <a:spcPct val="0"/>
              </a:spcBef>
              <a:spcAft>
                <a:spcPts val="600"/>
              </a:spcAft>
            </a:pPr>
            <a:endParaRPr lang="en-US" sz="3100" kern="1200" dirty="0">
              <a:solidFill>
                <a:srgbClr val="000000"/>
              </a:solidFill>
              <a:latin typeface="+mj-lt"/>
              <a:ea typeface="+mj-ea"/>
              <a:cs typeface="+mj-cs"/>
            </a:endParaRPr>
          </a:p>
        </p:txBody>
      </p:sp>
      <p:sp>
        <p:nvSpPr>
          <p:cNvPr id="3" name="TextBox 2">
            <a:extLst>
              <a:ext uri="{FF2B5EF4-FFF2-40B4-BE49-F238E27FC236}">
                <a16:creationId xmlns:a16="http://schemas.microsoft.com/office/drawing/2014/main" id="{35485D09-57F7-4CDF-A981-4106D10F3335}"/>
              </a:ext>
            </a:extLst>
          </p:cNvPr>
          <p:cNvSpPr txBox="1"/>
          <p:nvPr/>
        </p:nvSpPr>
        <p:spPr>
          <a:xfrm>
            <a:off x="797809" y="1629090"/>
            <a:ext cx="4977578" cy="4431882"/>
          </a:xfrm>
          <a:prstGeom prst="rect">
            <a:avLst/>
          </a:prstGeom>
        </p:spPr>
        <p:txBody>
          <a:bodyPr vert="horz" lIns="91440" tIns="45720" rIns="91440" bIns="45720" rtlCol="0" anchor="ctr">
            <a:normAutofit fontScale="92500" lnSpcReduction="10000"/>
          </a:bodyPr>
          <a:lstStyle/>
          <a:p>
            <a:pPr marL="342900" indent="-228600">
              <a:lnSpc>
                <a:spcPct val="90000"/>
              </a:lnSpc>
              <a:spcAft>
                <a:spcPts val="600"/>
              </a:spcAft>
              <a:buFont typeface="Arial" panose="020B0604020202020204" pitchFamily="34" charset="0"/>
              <a:buChar char="•"/>
            </a:pPr>
            <a:r>
              <a:rPr lang="en-US" sz="2400" dirty="0">
                <a:solidFill>
                  <a:srgbClr val="000000"/>
                </a:solidFill>
                <a:latin typeface="Comic Sans MS" panose="030F0702030302020204" pitchFamily="66" charset="0"/>
              </a:rPr>
              <a:t>Bottles cannot be washed in the center, and are therefore sent home for washing.</a:t>
            </a:r>
          </a:p>
          <a:p>
            <a:pPr marL="342900" indent="-228600">
              <a:lnSpc>
                <a:spcPct val="90000"/>
              </a:lnSpc>
              <a:spcAft>
                <a:spcPts val="600"/>
              </a:spcAft>
              <a:buFont typeface="Arial" panose="020B0604020202020204" pitchFamily="34" charset="0"/>
              <a:buChar char="•"/>
            </a:pPr>
            <a:r>
              <a:rPr lang="en-US" sz="2400" dirty="0">
                <a:solidFill>
                  <a:srgbClr val="000000"/>
                </a:solidFill>
                <a:latin typeface="Comic Sans MS" panose="030F0702030302020204" pitchFamily="66" charset="0"/>
              </a:rPr>
              <a:t>All Foods Served in Feeding Chair</a:t>
            </a:r>
          </a:p>
          <a:p>
            <a:pPr marL="342900" indent="-228600">
              <a:lnSpc>
                <a:spcPct val="90000"/>
              </a:lnSpc>
              <a:spcAft>
                <a:spcPts val="600"/>
              </a:spcAft>
              <a:buFont typeface="Arial" panose="020B0604020202020204" pitchFamily="34" charset="0"/>
              <a:buChar char="•"/>
            </a:pPr>
            <a:r>
              <a:rPr lang="en-US" sz="2400" dirty="0">
                <a:solidFill>
                  <a:srgbClr val="000000"/>
                </a:solidFill>
                <a:latin typeface="Comic Sans MS" panose="030F0702030302020204" pitchFamily="66" charset="0"/>
              </a:rPr>
              <a:t>Purees must be brought in by families</a:t>
            </a:r>
          </a:p>
          <a:p>
            <a:pPr marL="342900" indent="-228600">
              <a:lnSpc>
                <a:spcPct val="90000"/>
              </a:lnSpc>
              <a:spcAft>
                <a:spcPts val="600"/>
              </a:spcAft>
              <a:buFont typeface="Arial" panose="020B0604020202020204" pitchFamily="34" charset="0"/>
              <a:buChar char="•"/>
            </a:pPr>
            <a:r>
              <a:rPr lang="en-US" sz="2400" dirty="0">
                <a:solidFill>
                  <a:srgbClr val="000000"/>
                </a:solidFill>
                <a:latin typeface="Comic Sans MS" panose="030F0702030302020204" pitchFamily="66" charset="0"/>
              </a:rPr>
              <a:t>Infants can eat off of our menu (can pick and choose until fully on the  menu)</a:t>
            </a:r>
          </a:p>
          <a:p>
            <a:pPr marL="342900" indent="-228600">
              <a:lnSpc>
                <a:spcPct val="90000"/>
              </a:lnSpc>
              <a:spcAft>
                <a:spcPts val="600"/>
              </a:spcAft>
              <a:buFont typeface="Arial" panose="020B0604020202020204" pitchFamily="34" charset="0"/>
              <a:buChar char="•"/>
            </a:pPr>
            <a:r>
              <a:rPr lang="en-US" sz="2400" dirty="0">
                <a:solidFill>
                  <a:srgbClr val="000000"/>
                </a:solidFill>
                <a:latin typeface="Comic Sans MS" panose="030F0702030302020204" pitchFamily="66" charset="0"/>
              </a:rPr>
              <a:t>We have an infant formula and rice cereal you can utilize if you like</a:t>
            </a:r>
          </a:p>
          <a:p>
            <a:pPr marL="342900" indent="-228600">
              <a:lnSpc>
                <a:spcPct val="90000"/>
              </a:lnSpc>
              <a:spcAft>
                <a:spcPts val="600"/>
              </a:spcAft>
              <a:buFont typeface="Arial" panose="020B0604020202020204" pitchFamily="34" charset="0"/>
              <a:buChar char="•"/>
            </a:pPr>
            <a:r>
              <a:rPr lang="en-US" sz="2400" dirty="0">
                <a:solidFill>
                  <a:srgbClr val="000000"/>
                </a:solidFill>
                <a:latin typeface="Comic Sans MS" panose="030F0702030302020204" pitchFamily="66" charset="0"/>
              </a:rPr>
              <a:t>Label all your child’s bottles and food</a:t>
            </a:r>
          </a:p>
          <a:p>
            <a:pPr marL="342900" indent="-228600">
              <a:lnSpc>
                <a:spcPct val="90000"/>
              </a:lnSpc>
              <a:spcAft>
                <a:spcPts val="600"/>
              </a:spcAft>
              <a:buFont typeface="Arial" panose="020B0604020202020204" pitchFamily="34" charset="0"/>
              <a:buChar char="•"/>
            </a:pPr>
            <a:endParaRPr lang="en-US" sz="2400" dirty="0">
              <a:solidFill>
                <a:srgbClr val="000000"/>
              </a:solidFill>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aby bottle">
            <a:extLst>
              <a:ext uri="{FF2B5EF4-FFF2-40B4-BE49-F238E27FC236}">
                <a16:creationId xmlns:a16="http://schemas.microsoft.com/office/drawing/2014/main" id="{FA268F89-7A4B-4864-BDEA-B8AD347502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1726" y="1629089"/>
            <a:ext cx="3620021" cy="3620021"/>
          </a:xfrm>
          <a:prstGeom prst="rect">
            <a:avLst/>
          </a:prstGeom>
        </p:spPr>
      </p:pic>
      <p:pic>
        <p:nvPicPr>
          <p:cNvPr id="4" name="Recorded Sound">
            <a:hlinkClick r:id="" action="ppaction://media"/>
            <a:extLst>
              <a:ext uri="{FF2B5EF4-FFF2-40B4-BE49-F238E27FC236}">
                <a16:creationId xmlns:a16="http://schemas.microsoft.com/office/drawing/2014/main" id="{7D903620-8F3C-2D13-CBC4-3E6BE843436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23214" y="249393"/>
            <a:ext cx="487363" cy="487363"/>
          </a:xfrm>
          <a:prstGeom prst="rect">
            <a:avLst/>
          </a:prstGeom>
        </p:spPr>
      </p:pic>
    </p:spTree>
    <p:extLst>
      <p:ext uri="{BB962C8B-B14F-4D97-AF65-F5344CB8AC3E}">
        <p14:creationId xmlns:p14="http://schemas.microsoft.com/office/powerpoint/2010/main" val="35437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ADBCA-DA20-4279-93C6-011DEF18AA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l="42953" t="3964" b="3964"/>
          <a:stretch>
            <a:fillRect/>
          </a:stretch>
        </p:blipFill>
        <p:spPr>
          <a:xfrm>
            <a:off x="0" y="1"/>
            <a:ext cx="7554138"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2" name="TextBox 1">
            <a:extLst>
              <a:ext uri="{FF2B5EF4-FFF2-40B4-BE49-F238E27FC236}">
                <a16:creationId xmlns:a16="http://schemas.microsoft.com/office/drawing/2014/main" id="{0F86A85E-D6DB-4F8D-A613-D391288950F8}"/>
              </a:ext>
            </a:extLst>
          </p:cNvPr>
          <p:cNvSpPr txBox="1"/>
          <p:nvPr/>
        </p:nvSpPr>
        <p:spPr>
          <a:xfrm>
            <a:off x="640080" y="1243013"/>
            <a:ext cx="3855720" cy="43719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rgbClr val="FFFFFF"/>
                </a:solidFill>
                <a:latin typeface="Comic Sans MS" panose="030F0702030302020204" pitchFamily="66" charset="0"/>
                <a:ea typeface="+mj-ea"/>
                <a:cs typeface="+mj-cs"/>
              </a:rPr>
              <a:t>Staff Requirements and Qualifications</a:t>
            </a:r>
          </a:p>
        </p:txBody>
      </p:sp>
      <p:sp>
        <p:nvSpPr>
          <p:cNvPr id="12" name="Rectangle 11">
            <a:extLst>
              <a:ext uri="{FF2B5EF4-FFF2-40B4-BE49-F238E27FC236}">
                <a16:creationId xmlns:a16="http://schemas.microsoft.com/office/drawing/2014/main" id="{4735DC46-5663-471D-AADB-81E00E65B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0850" y="0"/>
            <a:ext cx="539115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2">
            <a:extLst>
              <a:ext uri="{FF2B5EF4-FFF2-40B4-BE49-F238E27FC236}">
                <a16:creationId xmlns:a16="http://schemas.microsoft.com/office/drawing/2014/main" id="{EFD44236-7C6D-473A-9B22-CF09797BF0E8}"/>
              </a:ext>
            </a:extLst>
          </p:cNvPr>
          <p:cNvSpPr txBox="1"/>
          <p:nvPr/>
        </p:nvSpPr>
        <p:spPr>
          <a:xfrm>
            <a:off x="6172200" y="804672"/>
            <a:ext cx="5221224" cy="5230368"/>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All Staff once hired will be trained to be Intern level or higher. </a:t>
            </a:r>
          </a:p>
          <a:p>
            <a:pPr marL="3429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All are Medication of Administration Certified</a:t>
            </a:r>
          </a:p>
          <a:p>
            <a:pPr marL="3429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All are CPR and First Aid Certified</a:t>
            </a:r>
          </a:p>
          <a:p>
            <a:pPr marL="3429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All must take annual training hours in the field of Early Childhood</a:t>
            </a:r>
          </a:p>
          <a:p>
            <a:pPr marL="342900" indent="-228600">
              <a:lnSpc>
                <a:spcPct val="90000"/>
              </a:lnSpc>
              <a:spcAft>
                <a:spcPts val="600"/>
              </a:spcAft>
              <a:buFont typeface="Arial" panose="020B0604020202020204" pitchFamily="34" charset="0"/>
              <a:buChar char="•"/>
            </a:pPr>
            <a:r>
              <a:rPr lang="en-US" sz="2200" dirty="0">
                <a:solidFill>
                  <a:srgbClr val="000000"/>
                </a:solidFill>
                <a:latin typeface="Comic Sans MS" panose="030F0702030302020204" pitchFamily="66" charset="0"/>
              </a:rPr>
              <a:t>All are observed and coached on classroom structure, teaching skills, and compliance with regulation and center policies</a:t>
            </a:r>
          </a:p>
        </p:txBody>
      </p:sp>
      <p:pic>
        <p:nvPicPr>
          <p:cNvPr id="5" name="Recorded Sound">
            <a:hlinkClick r:id="" action="ppaction://media"/>
            <a:extLst>
              <a:ext uri="{FF2B5EF4-FFF2-40B4-BE49-F238E27FC236}">
                <a16:creationId xmlns:a16="http://schemas.microsoft.com/office/drawing/2014/main" id="{66221FFF-D6A8-453D-A1D7-A119BABD2D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2474" y="158655"/>
            <a:ext cx="487363" cy="487363"/>
          </a:xfrm>
          <a:prstGeom prst="rect">
            <a:avLst/>
          </a:prstGeom>
        </p:spPr>
      </p:pic>
    </p:spTree>
    <p:extLst>
      <p:ext uri="{BB962C8B-B14F-4D97-AF65-F5344CB8AC3E}">
        <p14:creationId xmlns:p14="http://schemas.microsoft.com/office/powerpoint/2010/main" val="341722279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B6C291-6CAF-46DF-ACFF-AADF0FD03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3C11A00-A2A3-417C-B33D-DC753ED7C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l="3964" t="3964" r="3964" b="3964"/>
          <a:stretch>
            <a:fillRect/>
          </a:stretch>
        </p:blipFill>
        <p:spPr>
          <a:xfrm>
            <a:off x="0" y="1"/>
            <a:ext cx="12192000" cy="6857998"/>
          </a:xfrm>
          <a:custGeom>
            <a:avLst/>
            <a:gdLst>
              <a:gd name="connsiteX0" fmla="*/ 0 w 12192000"/>
              <a:gd name="connsiteY0" fmla="*/ 0 h 6857998"/>
              <a:gd name="connsiteX1" fmla="*/ 12192000 w 12192000"/>
              <a:gd name="connsiteY1" fmla="*/ 0 h 6857998"/>
              <a:gd name="connsiteX2" fmla="*/ 12192000 w 12192000"/>
              <a:gd name="connsiteY2" fmla="*/ 6857998 h 6857998"/>
              <a:gd name="connsiteX3" fmla="*/ 0 w 12192000"/>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12192000" h="6857998">
                <a:moveTo>
                  <a:pt x="0" y="0"/>
                </a:moveTo>
                <a:lnTo>
                  <a:pt x="12192000" y="0"/>
                </a:lnTo>
                <a:lnTo>
                  <a:pt x="12192000" y="6857998"/>
                </a:lnTo>
                <a:lnTo>
                  <a:pt x="0" y="6857998"/>
                </a:lnTo>
                <a:close/>
              </a:path>
            </a:pathLst>
          </a:custGeom>
        </p:spPr>
      </p:pic>
      <p:sp>
        <p:nvSpPr>
          <p:cNvPr id="2" name="TextBox 1">
            <a:extLst>
              <a:ext uri="{FF2B5EF4-FFF2-40B4-BE49-F238E27FC236}">
                <a16:creationId xmlns:a16="http://schemas.microsoft.com/office/drawing/2014/main" id="{DDD8F8D8-8D33-4056-AA0A-AF1335998510}"/>
              </a:ext>
            </a:extLst>
          </p:cNvPr>
          <p:cNvSpPr txBox="1"/>
          <p:nvPr/>
        </p:nvSpPr>
        <p:spPr>
          <a:xfrm>
            <a:off x="2618437" y="991262"/>
            <a:ext cx="6955124" cy="1066802"/>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endParaRPr lang="en-US" sz="4000" kern="1200" dirty="0">
              <a:solidFill>
                <a:srgbClr val="FFFFFF"/>
              </a:solidFill>
              <a:latin typeface="+mj-lt"/>
              <a:ea typeface="+mj-ea"/>
              <a:cs typeface="+mj-cs"/>
            </a:endParaRPr>
          </a:p>
          <a:p>
            <a:pPr algn="ctr">
              <a:lnSpc>
                <a:spcPct val="90000"/>
              </a:lnSpc>
              <a:spcBef>
                <a:spcPct val="0"/>
              </a:spcBef>
              <a:spcAft>
                <a:spcPts val="600"/>
              </a:spcAft>
            </a:pPr>
            <a:r>
              <a:rPr lang="en-US" sz="4300" kern="1200" dirty="0">
                <a:solidFill>
                  <a:srgbClr val="FFFFFF"/>
                </a:solidFill>
                <a:latin typeface="Comic Sans MS" panose="030F0702030302020204" pitchFamily="66" charset="0"/>
                <a:ea typeface="+mj-ea"/>
                <a:cs typeface="+mj-cs"/>
              </a:rPr>
              <a:t>Website &amp; Parent Handbook</a:t>
            </a:r>
          </a:p>
        </p:txBody>
      </p:sp>
      <p:sp>
        <p:nvSpPr>
          <p:cNvPr id="3" name="TextBox 2">
            <a:extLst>
              <a:ext uri="{FF2B5EF4-FFF2-40B4-BE49-F238E27FC236}">
                <a16:creationId xmlns:a16="http://schemas.microsoft.com/office/drawing/2014/main" id="{7AE70FB9-B59B-453A-94D1-561AE93F477B}"/>
              </a:ext>
            </a:extLst>
          </p:cNvPr>
          <p:cNvSpPr txBox="1"/>
          <p:nvPr/>
        </p:nvSpPr>
        <p:spPr>
          <a:xfrm>
            <a:off x="2618437" y="2371725"/>
            <a:ext cx="6955124" cy="3883301"/>
          </a:xfrm>
          <a:prstGeom prst="rect">
            <a:avLst/>
          </a:prstGeom>
        </p:spPr>
        <p:txBody>
          <a:bodyPr vert="horz" lIns="91440" tIns="45720" rIns="91440" bIns="45720" rtlCol="0" anchor="t">
            <a:normAutofit/>
          </a:bodyPr>
          <a:lstStyle/>
          <a:p>
            <a:pPr marL="285750" indent="-228600" algn="ctr">
              <a:lnSpc>
                <a:spcPct val="90000"/>
              </a:lnSpc>
              <a:spcAft>
                <a:spcPts val="600"/>
              </a:spcAft>
              <a:buFont typeface="Arial" panose="020B0604020202020204" pitchFamily="34" charset="0"/>
              <a:buChar char="•"/>
            </a:pPr>
            <a:r>
              <a:rPr lang="en-US" sz="3600" dirty="0">
                <a:solidFill>
                  <a:srgbClr val="FFFFFF"/>
                </a:solidFill>
                <a:latin typeface="Comic Sans MS" panose="030F0702030302020204" pitchFamily="66" charset="0"/>
              </a:rPr>
              <a:t>Handbook is available on our website</a:t>
            </a:r>
          </a:p>
          <a:p>
            <a:pPr marL="285750" indent="-228600" algn="ctr">
              <a:lnSpc>
                <a:spcPct val="90000"/>
              </a:lnSpc>
              <a:spcAft>
                <a:spcPts val="600"/>
              </a:spcAft>
              <a:buFont typeface="Arial" panose="020B0604020202020204" pitchFamily="34" charset="0"/>
              <a:buChar char="•"/>
            </a:pPr>
            <a:r>
              <a:rPr lang="en-US" sz="3600" dirty="0">
                <a:solidFill>
                  <a:srgbClr val="FFFFFF"/>
                </a:solidFill>
                <a:latin typeface="Comic Sans MS" panose="030F0702030302020204" pitchFamily="66" charset="0"/>
              </a:rPr>
              <a:t>Menus are on our website each month</a:t>
            </a:r>
          </a:p>
          <a:p>
            <a:pPr marL="285750" indent="-228600" algn="ctr">
              <a:lnSpc>
                <a:spcPct val="90000"/>
              </a:lnSpc>
              <a:spcAft>
                <a:spcPts val="600"/>
              </a:spcAft>
              <a:buFont typeface="Arial" panose="020B0604020202020204" pitchFamily="34" charset="0"/>
              <a:buChar char="•"/>
            </a:pPr>
            <a:r>
              <a:rPr lang="en-US" sz="3600" dirty="0">
                <a:solidFill>
                  <a:srgbClr val="FFFFFF"/>
                </a:solidFill>
                <a:latin typeface="Comic Sans MS" panose="030F0702030302020204" pitchFamily="66" charset="0"/>
              </a:rPr>
              <a:t>www.beginnings-beyond.com</a:t>
            </a:r>
          </a:p>
          <a:p>
            <a:pPr marL="285750" indent="-228600" algn="ctr">
              <a:lnSpc>
                <a:spcPct val="90000"/>
              </a:lnSpc>
              <a:spcAft>
                <a:spcPts val="600"/>
              </a:spcAft>
              <a:buFont typeface="Arial" panose="020B0604020202020204" pitchFamily="34" charset="0"/>
              <a:buChar char="•"/>
            </a:pPr>
            <a:endParaRPr lang="en-US" sz="4400" dirty="0">
              <a:solidFill>
                <a:srgbClr val="FFFFFF"/>
              </a:solidFill>
            </a:endParaRPr>
          </a:p>
          <a:p>
            <a:pPr marL="285750" indent="-228600" algn="ctr">
              <a:lnSpc>
                <a:spcPct val="90000"/>
              </a:lnSpc>
              <a:spcAft>
                <a:spcPts val="600"/>
              </a:spcAft>
              <a:buFont typeface="Arial" panose="020B0604020202020204" pitchFamily="34" charset="0"/>
              <a:buChar char="•"/>
            </a:pPr>
            <a:endParaRPr lang="en-US" sz="4400" dirty="0">
              <a:solidFill>
                <a:srgbClr val="FFFFFF"/>
              </a:solidFill>
            </a:endParaRPr>
          </a:p>
        </p:txBody>
      </p:sp>
      <p:pic>
        <p:nvPicPr>
          <p:cNvPr id="5" name="Recorded Sound">
            <a:hlinkClick r:id="" action="ppaction://media"/>
            <a:extLst>
              <a:ext uri="{FF2B5EF4-FFF2-40B4-BE49-F238E27FC236}">
                <a16:creationId xmlns:a16="http://schemas.microsoft.com/office/drawing/2014/main" id="{9C7855AB-E212-1D21-7510-E28AF5768C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1129" y="269875"/>
            <a:ext cx="487363" cy="487363"/>
          </a:xfrm>
          <a:prstGeom prst="rect">
            <a:avLst/>
          </a:prstGeom>
        </p:spPr>
      </p:pic>
    </p:spTree>
    <p:extLst>
      <p:ext uri="{BB962C8B-B14F-4D97-AF65-F5344CB8AC3E}">
        <p14:creationId xmlns:p14="http://schemas.microsoft.com/office/powerpoint/2010/main" val="40149603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AAE140-93CD-427E-A1B7-C2F19136DC61}"/>
              </a:ext>
            </a:extLst>
          </p:cNvPr>
          <p:cNvSpPr txBox="1"/>
          <p:nvPr/>
        </p:nvSpPr>
        <p:spPr>
          <a:xfrm>
            <a:off x="1753081" y="1263183"/>
            <a:ext cx="8355106" cy="4331634"/>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5400" dirty="0">
                <a:solidFill>
                  <a:srgbClr val="FFFFFF"/>
                </a:solidFill>
                <a:latin typeface="Comic Sans MS" panose="030F0702030302020204" pitchFamily="66" charset="0"/>
                <a:ea typeface="+mj-ea"/>
                <a:cs typeface="+mj-cs"/>
              </a:rPr>
              <a:t>Tuition</a:t>
            </a:r>
          </a:p>
          <a:p>
            <a:pPr marL="857250" indent="-857250" algn="ctr">
              <a:lnSpc>
                <a:spcPct val="90000"/>
              </a:lnSpc>
              <a:spcBef>
                <a:spcPct val="0"/>
              </a:spcBef>
              <a:spcAft>
                <a:spcPts val="600"/>
              </a:spcAft>
              <a:buFont typeface="Arial" panose="020B0604020202020204" pitchFamily="34" charset="0"/>
              <a:buChar char="•"/>
            </a:pPr>
            <a:r>
              <a:rPr lang="en-US" sz="2000" dirty="0">
                <a:solidFill>
                  <a:srgbClr val="FFFFFF"/>
                </a:solidFill>
                <a:latin typeface="Comic Sans MS" panose="030F0702030302020204" pitchFamily="66" charset="0"/>
                <a:ea typeface="+mj-ea"/>
                <a:cs typeface="+mj-cs"/>
              </a:rPr>
              <a:t>Can be paid through the Brightwheel app</a:t>
            </a:r>
          </a:p>
          <a:p>
            <a:pPr marL="857250" indent="-857250" algn="ctr">
              <a:lnSpc>
                <a:spcPct val="90000"/>
              </a:lnSpc>
              <a:spcBef>
                <a:spcPct val="0"/>
              </a:spcBef>
              <a:spcAft>
                <a:spcPts val="600"/>
              </a:spcAft>
              <a:buFont typeface="Arial" panose="020B0604020202020204" pitchFamily="34" charset="0"/>
              <a:buChar char="•"/>
            </a:pPr>
            <a:r>
              <a:rPr lang="en-US" sz="2000" dirty="0">
                <a:solidFill>
                  <a:srgbClr val="FFFFFF"/>
                </a:solidFill>
                <a:latin typeface="Comic Sans MS" panose="030F0702030302020204" pitchFamily="66" charset="0"/>
                <a:ea typeface="+mj-ea"/>
                <a:cs typeface="+mj-cs"/>
              </a:rPr>
              <a:t>Can be paid through our website</a:t>
            </a:r>
          </a:p>
          <a:p>
            <a:pPr marL="857250" indent="-857250" algn="ctr">
              <a:lnSpc>
                <a:spcPct val="90000"/>
              </a:lnSpc>
              <a:spcBef>
                <a:spcPct val="0"/>
              </a:spcBef>
              <a:spcAft>
                <a:spcPts val="600"/>
              </a:spcAft>
              <a:buFont typeface="Arial" panose="020B0604020202020204" pitchFamily="34" charset="0"/>
              <a:buChar char="•"/>
            </a:pPr>
            <a:r>
              <a:rPr lang="en-US" sz="2000" dirty="0">
                <a:solidFill>
                  <a:srgbClr val="FFFFFF"/>
                </a:solidFill>
                <a:latin typeface="Comic Sans MS" panose="030F0702030302020204" pitchFamily="66" charset="0"/>
                <a:ea typeface="+mj-ea"/>
                <a:cs typeface="+mj-cs"/>
              </a:rPr>
              <a:t>Can be paid with cash or check </a:t>
            </a:r>
          </a:p>
          <a:p>
            <a:pPr algn="ctr">
              <a:lnSpc>
                <a:spcPct val="90000"/>
              </a:lnSpc>
              <a:spcBef>
                <a:spcPct val="0"/>
              </a:spcBef>
              <a:spcAft>
                <a:spcPts val="600"/>
              </a:spcAft>
            </a:pPr>
            <a:r>
              <a:rPr lang="en-US" sz="2000" dirty="0">
                <a:solidFill>
                  <a:srgbClr val="FFFFFF"/>
                </a:solidFill>
                <a:latin typeface="Comic Sans MS" panose="030F0702030302020204" pitchFamily="66" charset="0"/>
                <a:ea typeface="+mj-ea"/>
                <a:cs typeface="+mj-cs"/>
              </a:rPr>
              <a:t>in the office</a:t>
            </a:r>
          </a:p>
          <a:p>
            <a:pPr marL="857250" indent="-857250" algn="ctr">
              <a:lnSpc>
                <a:spcPct val="90000"/>
              </a:lnSpc>
              <a:spcBef>
                <a:spcPct val="0"/>
              </a:spcBef>
              <a:spcAft>
                <a:spcPts val="600"/>
              </a:spcAft>
              <a:buFont typeface="Arial" panose="020B0604020202020204" pitchFamily="34" charset="0"/>
              <a:buChar char="•"/>
            </a:pPr>
            <a:r>
              <a:rPr lang="en-US" sz="2000" dirty="0">
                <a:solidFill>
                  <a:srgbClr val="FFFFFF"/>
                </a:solidFill>
                <a:latin typeface="Comic Sans MS" panose="030F0702030302020204" pitchFamily="66" charset="0"/>
                <a:ea typeface="+mj-ea"/>
                <a:cs typeface="+mj-cs"/>
              </a:rPr>
              <a:t>Tuition is due no later than Monday </a:t>
            </a:r>
          </a:p>
          <a:p>
            <a:pPr algn="ctr">
              <a:lnSpc>
                <a:spcPct val="90000"/>
              </a:lnSpc>
              <a:spcBef>
                <a:spcPct val="0"/>
              </a:spcBef>
              <a:spcAft>
                <a:spcPts val="600"/>
              </a:spcAft>
            </a:pPr>
            <a:r>
              <a:rPr lang="en-US" sz="2000" dirty="0">
                <a:solidFill>
                  <a:srgbClr val="FFFFFF"/>
                </a:solidFill>
                <a:latin typeface="Comic Sans MS" panose="030F0702030302020204" pitchFamily="66" charset="0"/>
                <a:ea typeface="+mj-ea"/>
                <a:cs typeface="+mj-cs"/>
              </a:rPr>
              <a:t>for that current week</a:t>
            </a:r>
          </a:p>
          <a:p>
            <a:pPr marL="857250" indent="-857250" algn="ctr">
              <a:lnSpc>
                <a:spcPct val="90000"/>
              </a:lnSpc>
              <a:spcBef>
                <a:spcPct val="0"/>
              </a:spcBef>
              <a:spcAft>
                <a:spcPts val="600"/>
              </a:spcAft>
              <a:buFont typeface="Arial" panose="020B0604020202020204" pitchFamily="34" charset="0"/>
              <a:buChar char="•"/>
            </a:pPr>
            <a:r>
              <a:rPr lang="en-US" sz="2000" dirty="0">
                <a:solidFill>
                  <a:srgbClr val="FFFFFF"/>
                </a:solidFill>
                <a:latin typeface="Comic Sans MS" panose="030F0702030302020204" pitchFamily="66" charset="0"/>
                <a:ea typeface="+mj-ea"/>
                <a:cs typeface="+mj-cs"/>
              </a:rPr>
              <a:t>15% Sibling discounts available </a:t>
            </a:r>
          </a:p>
          <a:p>
            <a:pPr algn="ctr">
              <a:lnSpc>
                <a:spcPct val="90000"/>
              </a:lnSpc>
              <a:spcBef>
                <a:spcPct val="0"/>
              </a:spcBef>
              <a:spcAft>
                <a:spcPts val="600"/>
              </a:spcAft>
            </a:pPr>
            <a:r>
              <a:rPr lang="en-US" sz="2000" dirty="0">
                <a:solidFill>
                  <a:srgbClr val="FFFFFF"/>
                </a:solidFill>
                <a:latin typeface="Comic Sans MS" panose="030F0702030302020204" pitchFamily="66" charset="0"/>
                <a:ea typeface="+mj-ea"/>
                <a:cs typeface="+mj-cs"/>
              </a:rPr>
              <a:t>for oldest child(ren)</a:t>
            </a:r>
          </a:p>
          <a:p>
            <a:pPr marL="857250" indent="-857250" algn="ctr">
              <a:lnSpc>
                <a:spcPct val="90000"/>
              </a:lnSpc>
              <a:spcBef>
                <a:spcPct val="0"/>
              </a:spcBef>
              <a:spcAft>
                <a:spcPts val="600"/>
              </a:spcAft>
              <a:buFont typeface="Arial" panose="020B0604020202020204" pitchFamily="34" charset="0"/>
              <a:buChar char="•"/>
            </a:pPr>
            <a:r>
              <a:rPr lang="en-US" sz="2000" dirty="0">
                <a:solidFill>
                  <a:srgbClr val="FFFFFF"/>
                </a:solidFill>
                <a:latin typeface="Comic Sans MS" panose="030F0702030302020204" pitchFamily="66" charset="0"/>
                <a:ea typeface="+mj-ea"/>
                <a:cs typeface="+mj-cs"/>
              </a:rPr>
              <a:t>15% military discount available for children </a:t>
            </a:r>
          </a:p>
          <a:p>
            <a:pPr algn="ctr">
              <a:lnSpc>
                <a:spcPct val="90000"/>
              </a:lnSpc>
              <a:spcBef>
                <a:spcPct val="0"/>
              </a:spcBef>
              <a:spcAft>
                <a:spcPts val="600"/>
              </a:spcAft>
            </a:pPr>
            <a:r>
              <a:rPr lang="en-US" sz="2000" dirty="0">
                <a:solidFill>
                  <a:srgbClr val="FFFFFF"/>
                </a:solidFill>
                <a:latin typeface="Comic Sans MS" panose="030F0702030302020204" pitchFamily="66" charset="0"/>
                <a:ea typeface="+mj-ea"/>
                <a:cs typeface="+mj-cs"/>
              </a:rPr>
              <a:t>of military families or Veterans</a:t>
            </a:r>
          </a:p>
          <a:p>
            <a:pPr marL="857250" indent="-857250" algn="ctr">
              <a:lnSpc>
                <a:spcPct val="90000"/>
              </a:lnSpc>
              <a:spcBef>
                <a:spcPct val="0"/>
              </a:spcBef>
              <a:spcAft>
                <a:spcPts val="600"/>
              </a:spcAft>
              <a:buFont typeface="Arial" panose="020B0604020202020204" pitchFamily="34" charset="0"/>
              <a:buChar char="•"/>
            </a:pPr>
            <a:r>
              <a:rPr lang="en-US" sz="2000" dirty="0">
                <a:solidFill>
                  <a:srgbClr val="FFFFFF"/>
                </a:solidFill>
                <a:latin typeface="Comic Sans MS" panose="030F0702030302020204" pitchFamily="66" charset="0"/>
                <a:ea typeface="+mj-ea"/>
                <a:cs typeface="+mj-cs"/>
              </a:rPr>
              <a:t>Employee child discount of 20% available</a:t>
            </a:r>
          </a:p>
          <a:p>
            <a:pPr algn="ctr">
              <a:lnSpc>
                <a:spcPct val="90000"/>
              </a:lnSpc>
              <a:spcBef>
                <a:spcPct val="0"/>
              </a:spcBef>
              <a:spcAft>
                <a:spcPts val="600"/>
              </a:spcAft>
            </a:pPr>
            <a:endParaRPr lang="en-US" sz="2800" kern="1200" dirty="0">
              <a:solidFill>
                <a:srgbClr val="FFFFFF"/>
              </a:solidFill>
              <a:latin typeface="+mj-lt"/>
              <a:ea typeface="+mj-ea"/>
              <a:cs typeface="+mj-cs"/>
            </a:endParaRPr>
          </a:p>
        </p:txBody>
      </p:sp>
      <p:pic>
        <p:nvPicPr>
          <p:cNvPr id="3" name="Recorded Sound">
            <a:hlinkClick r:id="" action="ppaction://media"/>
            <a:extLst>
              <a:ext uri="{FF2B5EF4-FFF2-40B4-BE49-F238E27FC236}">
                <a16:creationId xmlns:a16="http://schemas.microsoft.com/office/drawing/2014/main" id="{4253E9D9-72AD-542C-CAE9-B2A25E0CA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1406" y="410743"/>
            <a:ext cx="487363" cy="487363"/>
          </a:xfrm>
          <a:prstGeom prst="rect">
            <a:avLst/>
          </a:prstGeom>
        </p:spPr>
      </p:pic>
    </p:spTree>
    <p:extLst>
      <p:ext uri="{BB962C8B-B14F-4D97-AF65-F5344CB8AC3E}">
        <p14:creationId xmlns:p14="http://schemas.microsoft.com/office/powerpoint/2010/main" val="4108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AAE140-93CD-427E-A1B7-C2F19136DC61}"/>
              </a:ext>
            </a:extLst>
          </p:cNvPr>
          <p:cNvSpPr txBox="1"/>
          <p:nvPr/>
        </p:nvSpPr>
        <p:spPr>
          <a:xfrm>
            <a:off x="2943706" y="1120308"/>
            <a:ext cx="6162194" cy="43316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dirty="0">
                <a:solidFill>
                  <a:srgbClr val="FFFFFF"/>
                </a:solidFill>
                <a:latin typeface="Comic Sans MS" panose="030F0702030302020204" pitchFamily="66" charset="0"/>
                <a:ea typeface="+mj-ea"/>
                <a:cs typeface="+mj-cs"/>
              </a:rPr>
              <a:t>Thank you </a:t>
            </a:r>
          </a:p>
          <a:p>
            <a:pPr algn="ctr">
              <a:lnSpc>
                <a:spcPct val="90000"/>
              </a:lnSpc>
              <a:spcBef>
                <a:spcPct val="0"/>
              </a:spcBef>
              <a:spcAft>
                <a:spcPts val="600"/>
              </a:spcAft>
            </a:pPr>
            <a:r>
              <a:rPr lang="en-US" sz="4000" dirty="0">
                <a:solidFill>
                  <a:srgbClr val="FFFFFF"/>
                </a:solidFill>
                <a:latin typeface="Comic Sans MS" panose="030F0702030302020204" pitchFamily="66" charset="0"/>
                <a:ea typeface="+mj-ea"/>
                <a:cs typeface="+mj-cs"/>
              </a:rPr>
              <a:t>and Welcome to Beginnings and Beyond </a:t>
            </a:r>
          </a:p>
          <a:p>
            <a:pPr algn="ctr">
              <a:lnSpc>
                <a:spcPct val="90000"/>
              </a:lnSpc>
              <a:spcBef>
                <a:spcPct val="0"/>
              </a:spcBef>
              <a:spcAft>
                <a:spcPts val="600"/>
              </a:spcAft>
            </a:pPr>
            <a:r>
              <a:rPr lang="en-US" sz="4000" dirty="0">
                <a:solidFill>
                  <a:srgbClr val="FFFFFF"/>
                </a:solidFill>
                <a:latin typeface="Comic Sans MS" panose="030F0702030302020204" pitchFamily="66" charset="0"/>
                <a:ea typeface="+mj-ea"/>
                <a:cs typeface="+mj-cs"/>
              </a:rPr>
              <a:t>~ where bright futures start! ~</a:t>
            </a:r>
          </a:p>
          <a:p>
            <a:pPr algn="ctr">
              <a:lnSpc>
                <a:spcPct val="90000"/>
              </a:lnSpc>
              <a:spcBef>
                <a:spcPct val="0"/>
              </a:spcBef>
              <a:spcAft>
                <a:spcPts val="600"/>
              </a:spcAft>
            </a:pPr>
            <a:endParaRPr lang="en-US" sz="4000" kern="1200" dirty="0">
              <a:solidFill>
                <a:srgbClr val="FFFFFF"/>
              </a:solidFill>
              <a:latin typeface="+mj-lt"/>
              <a:ea typeface="+mj-ea"/>
              <a:cs typeface="+mj-cs"/>
            </a:endParaRPr>
          </a:p>
        </p:txBody>
      </p:sp>
      <p:pic>
        <p:nvPicPr>
          <p:cNvPr id="4" name="Recorded Sound">
            <a:hlinkClick r:id="" action="ppaction://media"/>
            <a:extLst>
              <a:ext uri="{FF2B5EF4-FFF2-40B4-BE49-F238E27FC236}">
                <a16:creationId xmlns:a16="http://schemas.microsoft.com/office/drawing/2014/main" id="{A571E7ED-F8F0-ADC3-68DD-79DE33D1FC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2098" y="307975"/>
            <a:ext cx="487363" cy="487363"/>
          </a:xfrm>
          <a:prstGeom prst="rect">
            <a:avLst/>
          </a:prstGeom>
        </p:spPr>
      </p:pic>
    </p:spTree>
    <p:extLst>
      <p:ext uri="{BB962C8B-B14F-4D97-AF65-F5344CB8AC3E}">
        <p14:creationId xmlns:p14="http://schemas.microsoft.com/office/powerpoint/2010/main" val="209567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9F3EABB-8FC4-450F-A524-E19093DB5B04}"/>
              </a:ext>
            </a:extLst>
          </p:cNvPr>
          <p:cNvSpPr txBox="1"/>
          <p:nvPr/>
        </p:nvSpPr>
        <p:spPr>
          <a:xfrm>
            <a:off x="1179226" y="448056"/>
            <a:ext cx="9833548" cy="10668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rgbClr val="3F3F3F"/>
                </a:solidFill>
                <a:latin typeface="Comic Sans MS" panose="030F0702030302020204" pitchFamily="66" charset="0"/>
                <a:ea typeface="+mj-ea"/>
                <a:cs typeface="+mj-cs"/>
              </a:rPr>
              <a:t>Our Philosophy...</a:t>
            </a:r>
          </a:p>
        </p:txBody>
      </p:sp>
      <p:sp>
        <p:nvSpPr>
          <p:cNvPr id="2" name="TextBox 1">
            <a:extLst>
              <a:ext uri="{FF2B5EF4-FFF2-40B4-BE49-F238E27FC236}">
                <a16:creationId xmlns:a16="http://schemas.microsoft.com/office/drawing/2014/main" id="{AD3B94D1-A189-4FC1-AC7E-82D0A7AA9F07}"/>
              </a:ext>
            </a:extLst>
          </p:cNvPr>
          <p:cNvSpPr txBox="1"/>
          <p:nvPr/>
        </p:nvSpPr>
        <p:spPr>
          <a:xfrm>
            <a:off x="1179226" y="2266122"/>
            <a:ext cx="9833548" cy="4240695"/>
          </a:xfrm>
          <a:prstGeom prst="rect">
            <a:avLst/>
          </a:prstGeom>
        </p:spPr>
        <p:txBody>
          <a:bodyPr vert="horz" lIns="91440" tIns="45720" rIns="91440" bIns="45720" rtlCol="0" anchor="ctr">
            <a:noAutofit/>
          </a:bodyPr>
          <a:lstStyle/>
          <a:p>
            <a:pPr>
              <a:lnSpc>
                <a:spcPct val="90000"/>
              </a:lnSpc>
              <a:spcAft>
                <a:spcPts val="600"/>
              </a:spcAft>
            </a:pPr>
            <a:r>
              <a:rPr lang="en-US" sz="1600" b="1" dirty="0">
                <a:solidFill>
                  <a:srgbClr val="FFFFFF"/>
                </a:solidFill>
                <a:latin typeface="Comic Sans MS" panose="030F0702030302020204" pitchFamily="66" charset="0"/>
              </a:rPr>
              <a:t>At Beginnings and Beyond, we believe that children learn best through hands on</a:t>
            </a:r>
            <a:r>
              <a:rPr lang="en-US" sz="1600" b="1" dirty="0">
                <a:latin typeface="Comic Sans MS" panose="030F0702030302020204" pitchFamily="66" charset="0"/>
              </a:rPr>
              <a:t>,</a:t>
            </a:r>
            <a:r>
              <a:rPr lang="en-US" sz="1600" b="1" dirty="0">
                <a:solidFill>
                  <a:srgbClr val="FFFF00"/>
                </a:solidFill>
                <a:latin typeface="Comic Sans MS" panose="030F0702030302020204" pitchFamily="66" charset="0"/>
              </a:rPr>
              <a:t> interactive and play based </a:t>
            </a:r>
            <a:r>
              <a:rPr lang="en-US" sz="1600" b="1" dirty="0">
                <a:solidFill>
                  <a:srgbClr val="FFFFFF"/>
                </a:solidFill>
                <a:latin typeface="Comic Sans MS" panose="030F0702030302020204" pitchFamily="66" charset="0"/>
              </a:rPr>
              <a:t>experiences.  Our center believes that the key to success is to allow for a curriculum which promotes all domains of learning, which includes </a:t>
            </a:r>
            <a:r>
              <a:rPr lang="en-US" sz="1600" b="1" dirty="0">
                <a:solidFill>
                  <a:srgbClr val="FFFF00"/>
                </a:solidFill>
                <a:latin typeface="Comic Sans MS" panose="030F0702030302020204" pitchFamily="66" charset="0"/>
              </a:rPr>
              <a:t>social, emotional, language, cognitive, and physical development</a:t>
            </a:r>
            <a:r>
              <a:rPr lang="en-US" sz="1600" b="1" dirty="0">
                <a:solidFill>
                  <a:srgbClr val="FFFFFF"/>
                </a:solidFill>
                <a:latin typeface="Comic Sans MS" panose="030F0702030302020204" pitchFamily="66" charset="0"/>
              </a:rPr>
              <a:t>.  Our learning environment is one that creates a balance between </a:t>
            </a:r>
            <a:r>
              <a:rPr lang="en-US" sz="1600" b="1" dirty="0">
                <a:solidFill>
                  <a:srgbClr val="FFFF00"/>
                </a:solidFill>
                <a:latin typeface="Comic Sans MS" panose="030F0702030302020204" pitchFamily="66" charset="0"/>
              </a:rPr>
              <a:t>structured learning</a:t>
            </a:r>
            <a:r>
              <a:rPr lang="en-US" sz="1600" b="1" dirty="0">
                <a:solidFill>
                  <a:srgbClr val="FFFFFF"/>
                </a:solidFill>
                <a:latin typeface="Comic Sans MS" panose="030F0702030302020204" pitchFamily="66" charset="0"/>
              </a:rPr>
              <a:t> activities and </a:t>
            </a:r>
            <a:r>
              <a:rPr lang="en-US" sz="1600" b="1" dirty="0">
                <a:solidFill>
                  <a:srgbClr val="FFFF00"/>
                </a:solidFill>
                <a:latin typeface="Comic Sans MS" panose="030F0702030302020204" pitchFamily="66" charset="0"/>
              </a:rPr>
              <a:t>free choice learning </a:t>
            </a:r>
            <a:r>
              <a:rPr lang="en-US" sz="1600" b="1" dirty="0">
                <a:solidFill>
                  <a:srgbClr val="FFFFFF"/>
                </a:solidFill>
                <a:latin typeface="Comic Sans MS" panose="030F0702030302020204" pitchFamily="66" charset="0"/>
              </a:rPr>
              <a:t>center play, which allows the children to grow and succeed in all learning domains so they can be successful socially and emotionally as well as academically.  We focus not only on </a:t>
            </a:r>
            <a:r>
              <a:rPr lang="en-US" sz="1600" b="1" dirty="0">
                <a:solidFill>
                  <a:srgbClr val="FFFF00"/>
                </a:solidFill>
                <a:latin typeface="Comic Sans MS" panose="030F0702030302020204" pitchFamily="66" charset="0"/>
              </a:rPr>
              <a:t>knowledge and experiences </a:t>
            </a:r>
            <a:r>
              <a:rPr lang="en-US" sz="1600" b="1" dirty="0">
                <a:solidFill>
                  <a:srgbClr val="FFFFFF"/>
                </a:solidFill>
                <a:latin typeface="Comic Sans MS" panose="030F0702030302020204" pitchFamily="66" charset="0"/>
              </a:rPr>
              <a:t>which appropriately challenge children, but on </a:t>
            </a:r>
            <a:r>
              <a:rPr lang="en-US" sz="1600" b="1" dirty="0">
                <a:solidFill>
                  <a:srgbClr val="FFFF00"/>
                </a:solidFill>
                <a:latin typeface="Comic Sans MS" panose="030F0702030302020204" pitchFamily="66" charset="0"/>
              </a:rPr>
              <a:t>family involvement </a:t>
            </a:r>
            <a:r>
              <a:rPr lang="en-US" sz="1600" b="1" dirty="0">
                <a:solidFill>
                  <a:srgbClr val="FFFFFF"/>
                </a:solidFill>
                <a:latin typeface="Comic Sans MS" panose="030F0702030302020204" pitchFamily="66" charset="0"/>
              </a:rPr>
              <a:t>as well.  Our goal is for children to have the </a:t>
            </a:r>
            <a:r>
              <a:rPr lang="en-US" sz="1600" b="1" dirty="0">
                <a:solidFill>
                  <a:srgbClr val="FFFF00"/>
                </a:solidFill>
                <a:latin typeface="Comic Sans MS" panose="030F0702030302020204" pitchFamily="66" charset="0"/>
              </a:rPr>
              <a:t>confidence</a:t>
            </a:r>
            <a:r>
              <a:rPr lang="en-US" sz="1600" b="1" dirty="0">
                <a:solidFill>
                  <a:srgbClr val="FFFFFF"/>
                </a:solidFill>
                <a:latin typeface="Comic Sans MS" panose="030F0702030302020204" pitchFamily="66" charset="0"/>
              </a:rPr>
              <a:t> to know that they can accomplish anything they put their minds to.  In order to reach this goal, we encourage family involvement that promotes the </a:t>
            </a:r>
            <a:r>
              <a:rPr lang="en-US" sz="1600" b="1" dirty="0">
                <a:solidFill>
                  <a:srgbClr val="FFFF00"/>
                </a:solidFill>
                <a:latin typeface="Comic Sans MS" panose="030F0702030302020204" pitchFamily="66" charset="0"/>
              </a:rPr>
              <a:t>extension of the learning environment at home</a:t>
            </a:r>
            <a:r>
              <a:rPr lang="en-US" sz="1600" b="1" dirty="0">
                <a:solidFill>
                  <a:srgbClr val="FFFFFF"/>
                </a:solidFill>
                <a:latin typeface="Comic Sans MS" panose="030F0702030302020204" pitchFamily="66" charset="0"/>
              </a:rPr>
              <a:t>.  Additionally, we ensure that our </a:t>
            </a:r>
            <a:r>
              <a:rPr lang="en-US" sz="1600" b="1" dirty="0">
                <a:solidFill>
                  <a:srgbClr val="FFFF00"/>
                </a:solidFill>
                <a:latin typeface="Comic Sans MS" panose="030F0702030302020204" pitchFamily="66" charset="0"/>
              </a:rPr>
              <a:t>staff</a:t>
            </a:r>
            <a:r>
              <a:rPr lang="en-US" sz="1600" b="1" dirty="0">
                <a:solidFill>
                  <a:srgbClr val="FFFFFF"/>
                </a:solidFill>
                <a:latin typeface="Comic Sans MS" panose="030F0702030302020204" pitchFamily="66" charset="0"/>
              </a:rPr>
              <a:t> are not only </a:t>
            </a:r>
            <a:r>
              <a:rPr lang="en-US" sz="1600" b="1" dirty="0">
                <a:solidFill>
                  <a:srgbClr val="FFFF00"/>
                </a:solidFill>
                <a:latin typeface="Comic Sans MS" panose="030F0702030302020204" pitchFamily="66" charset="0"/>
              </a:rPr>
              <a:t>loving and compassionate </a:t>
            </a:r>
            <a:r>
              <a:rPr lang="en-US" sz="1600" b="1" dirty="0">
                <a:solidFill>
                  <a:srgbClr val="FFFFFF"/>
                </a:solidFill>
                <a:latin typeface="Comic Sans MS" panose="030F0702030302020204" pitchFamily="66" charset="0"/>
              </a:rPr>
              <a:t>in order to support the learning process, but that they also adapt to the </a:t>
            </a:r>
            <a:r>
              <a:rPr lang="en-US" sz="1600" b="1" dirty="0">
                <a:solidFill>
                  <a:srgbClr val="FFFF00"/>
                </a:solidFill>
                <a:latin typeface="Comic Sans MS" panose="030F0702030302020204" pitchFamily="66" charset="0"/>
              </a:rPr>
              <a:t>individual needs of the children </a:t>
            </a:r>
            <a:r>
              <a:rPr lang="en-US" sz="1600" b="1" dirty="0">
                <a:solidFill>
                  <a:srgbClr val="FFFFFF"/>
                </a:solidFill>
                <a:latin typeface="Comic Sans MS" panose="030F0702030302020204" pitchFamily="66" charset="0"/>
              </a:rPr>
              <a:t>across all areas of learning.  Our Teachers work together with families to ensure that they and their children feel as though they are part of a </a:t>
            </a:r>
            <a:r>
              <a:rPr lang="en-US" sz="1600" b="1" dirty="0">
                <a:solidFill>
                  <a:srgbClr val="FFFF00"/>
                </a:solidFill>
                <a:latin typeface="Comic Sans MS" panose="030F0702030302020204" pitchFamily="66" charset="0"/>
              </a:rPr>
              <a:t>home away from home </a:t>
            </a:r>
            <a:r>
              <a:rPr lang="en-US" sz="1600" b="1" dirty="0">
                <a:solidFill>
                  <a:srgbClr val="FFFFFF"/>
                </a:solidFill>
                <a:latin typeface="Comic Sans MS" panose="030F0702030302020204" pitchFamily="66" charset="0"/>
              </a:rPr>
              <a:t>and belong to something wonderful.  We do all that we can to ensure that when the children move on from our center, they will be </a:t>
            </a:r>
            <a:r>
              <a:rPr lang="en-US" sz="1600" b="1" dirty="0">
                <a:solidFill>
                  <a:srgbClr val="FFFF00"/>
                </a:solidFill>
                <a:latin typeface="Comic Sans MS" panose="030F0702030302020204" pitchFamily="66" charset="0"/>
              </a:rPr>
              <a:t>successful in their future</a:t>
            </a:r>
            <a:r>
              <a:rPr lang="en-US" sz="1600" b="1" dirty="0">
                <a:solidFill>
                  <a:srgbClr val="FFFFFF"/>
                </a:solidFill>
                <a:latin typeface="Comic Sans MS" panose="030F0702030302020204" pitchFamily="66" charset="0"/>
              </a:rPr>
              <a:t>, wherever it may take them.</a:t>
            </a:r>
            <a:endParaRPr lang="en-US" sz="1600" dirty="0">
              <a:solidFill>
                <a:srgbClr val="FFFFFF"/>
              </a:solidFill>
              <a:latin typeface="Comic Sans MS" panose="030F0702030302020204" pitchFamily="66" charset="0"/>
            </a:endParaRPr>
          </a:p>
        </p:txBody>
      </p:sp>
      <p:pic>
        <p:nvPicPr>
          <p:cNvPr id="4" name="Recorded Sound">
            <a:hlinkClick r:id="" action="ppaction://media"/>
            <a:extLst>
              <a:ext uri="{FF2B5EF4-FFF2-40B4-BE49-F238E27FC236}">
                <a16:creationId xmlns:a16="http://schemas.microsoft.com/office/drawing/2014/main" id="{32025C8F-D0DC-712C-3219-6BA49CDB56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8705" y="204374"/>
            <a:ext cx="487363" cy="487363"/>
          </a:xfrm>
          <a:prstGeom prst="rect">
            <a:avLst/>
          </a:prstGeom>
        </p:spPr>
      </p:pic>
    </p:spTree>
    <p:extLst>
      <p:ext uri="{BB962C8B-B14F-4D97-AF65-F5344CB8AC3E}">
        <p14:creationId xmlns:p14="http://schemas.microsoft.com/office/powerpoint/2010/main" val="16327754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9F3EABB-8FC4-450F-A524-E19093DB5B04}"/>
              </a:ext>
            </a:extLst>
          </p:cNvPr>
          <p:cNvSpPr txBox="1"/>
          <p:nvPr/>
        </p:nvSpPr>
        <p:spPr>
          <a:xfrm>
            <a:off x="1179226" y="448056"/>
            <a:ext cx="9833548" cy="10668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rgbClr val="3F3F3F"/>
                </a:solidFill>
                <a:latin typeface="Comic Sans MS" panose="030F0702030302020204" pitchFamily="66" charset="0"/>
                <a:ea typeface="+mj-ea"/>
                <a:cs typeface="+mj-cs"/>
              </a:rPr>
              <a:t>Who Are We?</a:t>
            </a:r>
          </a:p>
        </p:txBody>
      </p:sp>
      <p:sp>
        <p:nvSpPr>
          <p:cNvPr id="2" name="TextBox 1">
            <a:extLst>
              <a:ext uri="{FF2B5EF4-FFF2-40B4-BE49-F238E27FC236}">
                <a16:creationId xmlns:a16="http://schemas.microsoft.com/office/drawing/2014/main" id="{AD3B94D1-A189-4FC1-AC7E-82D0A7AA9F07}"/>
              </a:ext>
            </a:extLst>
          </p:cNvPr>
          <p:cNvSpPr txBox="1"/>
          <p:nvPr/>
        </p:nvSpPr>
        <p:spPr>
          <a:xfrm>
            <a:off x="838199" y="2691397"/>
            <a:ext cx="5543551" cy="4240695"/>
          </a:xfrm>
          <a:prstGeom prst="rect">
            <a:avLst/>
          </a:prstGeom>
        </p:spPr>
        <p:txBody>
          <a:bodyPr vert="horz" lIns="91440" tIns="45720" rIns="91440" bIns="45720" rtlCol="0" anchor="ctr">
            <a:noAutofit/>
          </a:bodyPr>
          <a:lstStyle/>
          <a:p>
            <a:pPr>
              <a:lnSpc>
                <a:spcPct val="90000"/>
              </a:lnSpc>
              <a:spcAft>
                <a:spcPts val="600"/>
              </a:spcAft>
            </a:pPr>
            <a:r>
              <a:rPr lang="en-US" sz="1400" b="1" dirty="0">
                <a:solidFill>
                  <a:srgbClr val="FFFF00"/>
                </a:solidFill>
                <a:latin typeface="Comic Sans MS" panose="030F0702030302020204" pitchFamily="66" charset="0"/>
              </a:rPr>
              <a:t>Owner:  </a:t>
            </a:r>
            <a:r>
              <a:rPr lang="en-US" sz="1400" b="1" dirty="0">
                <a:latin typeface="Comic Sans MS" panose="030F0702030302020204" pitchFamily="66" charset="0"/>
              </a:rPr>
              <a:t>Miss Danielle</a:t>
            </a:r>
          </a:p>
          <a:p>
            <a:pPr>
              <a:lnSpc>
                <a:spcPct val="90000"/>
              </a:lnSpc>
              <a:spcAft>
                <a:spcPts val="600"/>
              </a:spcAft>
            </a:pPr>
            <a:r>
              <a:rPr lang="en-US" sz="1400" b="1" dirty="0">
                <a:latin typeface="Comic Sans MS" panose="030F0702030302020204" pitchFamily="66" charset="0"/>
                <a:hlinkClick r:id="rId3">
                  <a:extLst>
                    <a:ext uri="{A12FA001-AC4F-418D-AE19-62706E023703}">
                      <ahyp:hlinkClr xmlns:ahyp="http://schemas.microsoft.com/office/drawing/2018/hyperlinkcolor" val="tx"/>
                    </a:ext>
                  </a:extLst>
                </a:hlinkClick>
              </a:rPr>
              <a:t>danielle@beginnings-beyond.com</a:t>
            </a:r>
            <a:endParaRPr lang="en-US" sz="1400" b="1" dirty="0">
              <a:latin typeface="Comic Sans MS" panose="030F0702030302020204" pitchFamily="66" charset="0"/>
            </a:endParaRPr>
          </a:p>
          <a:p>
            <a:pPr>
              <a:lnSpc>
                <a:spcPct val="90000"/>
              </a:lnSpc>
              <a:spcAft>
                <a:spcPts val="600"/>
              </a:spcAft>
            </a:pPr>
            <a:r>
              <a:rPr lang="en-US" sz="1400" b="1" dirty="0">
                <a:latin typeface="Comic Sans MS" panose="030F0702030302020204" pitchFamily="66" charset="0"/>
              </a:rPr>
              <a:t>Cell Phone:  302-519-1572</a:t>
            </a:r>
          </a:p>
          <a:p>
            <a:pPr>
              <a:lnSpc>
                <a:spcPct val="90000"/>
              </a:lnSpc>
              <a:spcAft>
                <a:spcPts val="600"/>
              </a:spcAft>
            </a:pPr>
            <a:endParaRPr lang="en-US" sz="1400" b="1" dirty="0">
              <a:latin typeface="Comic Sans MS" panose="030F0702030302020204" pitchFamily="66" charset="0"/>
            </a:endParaRPr>
          </a:p>
          <a:p>
            <a:pPr>
              <a:lnSpc>
                <a:spcPct val="90000"/>
              </a:lnSpc>
              <a:spcAft>
                <a:spcPts val="600"/>
              </a:spcAft>
            </a:pPr>
            <a:r>
              <a:rPr lang="en-US" sz="1400" b="1" dirty="0">
                <a:solidFill>
                  <a:srgbClr val="FFFF00"/>
                </a:solidFill>
                <a:latin typeface="Comic Sans MS" panose="030F0702030302020204" pitchFamily="66" charset="0"/>
              </a:rPr>
              <a:t>Event Coordinator </a:t>
            </a:r>
            <a:r>
              <a:rPr lang="en-US" sz="1400" b="1" dirty="0">
                <a:latin typeface="Comic Sans MS" panose="030F0702030302020204" pitchFamily="66" charset="0"/>
              </a:rPr>
              <a:t>for all locations:  Miss Susan</a:t>
            </a:r>
          </a:p>
          <a:p>
            <a:pPr>
              <a:lnSpc>
                <a:spcPct val="90000"/>
              </a:lnSpc>
              <a:spcAft>
                <a:spcPts val="600"/>
              </a:spcAft>
            </a:pPr>
            <a:r>
              <a:rPr lang="en-US" sz="1400" b="1" dirty="0">
                <a:latin typeface="Comic Sans MS" panose="030F0702030302020204" pitchFamily="66" charset="0"/>
                <a:hlinkClick r:id="rId4">
                  <a:extLst>
                    <a:ext uri="{A12FA001-AC4F-418D-AE19-62706E023703}">
                      <ahyp:hlinkClr xmlns:ahyp="http://schemas.microsoft.com/office/drawing/2018/hyperlinkcolor" val="tx"/>
                    </a:ext>
                  </a:extLst>
                </a:hlinkClick>
              </a:rPr>
              <a:t>mssuebb@gmail.com</a:t>
            </a:r>
            <a:endParaRPr lang="en-US" sz="1400" b="1" dirty="0">
              <a:latin typeface="Comic Sans MS" panose="030F0702030302020204" pitchFamily="66" charset="0"/>
            </a:endParaRPr>
          </a:p>
          <a:p>
            <a:pPr>
              <a:lnSpc>
                <a:spcPct val="90000"/>
              </a:lnSpc>
              <a:spcAft>
                <a:spcPts val="600"/>
              </a:spcAft>
            </a:pPr>
            <a:endParaRPr lang="en-US" sz="1400" b="1" dirty="0">
              <a:latin typeface="Comic Sans MS" panose="030F0702030302020204" pitchFamily="66" charset="0"/>
            </a:endParaRPr>
          </a:p>
          <a:p>
            <a:pPr>
              <a:lnSpc>
                <a:spcPct val="90000"/>
              </a:lnSpc>
              <a:spcAft>
                <a:spcPts val="600"/>
              </a:spcAft>
            </a:pPr>
            <a:endParaRPr lang="en-US" sz="1400" b="1" dirty="0">
              <a:latin typeface="Comic Sans MS" panose="030F0702030302020204" pitchFamily="66" charset="0"/>
            </a:endParaRPr>
          </a:p>
          <a:p>
            <a:pPr>
              <a:lnSpc>
                <a:spcPct val="90000"/>
              </a:lnSpc>
              <a:spcAft>
                <a:spcPts val="600"/>
              </a:spcAft>
            </a:pPr>
            <a:endParaRPr lang="en-US" sz="1400" b="1" dirty="0">
              <a:latin typeface="Comic Sans MS" panose="030F0702030302020204" pitchFamily="66" charset="0"/>
            </a:endParaRPr>
          </a:p>
          <a:p>
            <a:pPr>
              <a:lnSpc>
                <a:spcPct val="90000"/>
              </a:lnSpc>
              <a:spcAft>
                <a:spcPts val="600"/>
              </a:spcAft>
            </a:pPr>
            <a:endParaRPr lang="en-US" sz="1400" dirty="0">
              <a:latin typeface="Comic Sans MS" panose="030F0702030302020204" pitchFamily="66" charset="0"/>
            </a:endParaRPr>
          </a:p>
        </p:txBody>
      </p:sp>
      <p:sp>
        <p:nvSpPr>
          <p:cNvPr id="5" name="TextBox 4">
            <a:extLst>
              <a:ext uri="{FF2B5EF4-FFF2-40B4-BE49-F238E27FC236}">
                <a16:creationId xmlns:a16="http://schemas.microsoft.com/office/drawing/2014/main" id="{46C50B9F-90DC-C670-F895-A4DD6A0F847F}"/>
              </a:ext>
            </a:extLst>
          </p:cNvPr>
          <p:cNvSpPr txBox="1"/>
          <p:nvPr/>
        </p:nvSpPr>
        <p:spPr>
          <a:xfrm>
            <a:off x="6734176" y="2251990"/>
            <a:ext cx="5676899" cy="5453801"/>
          </a:xfrm>
          <a:prstGeom prst="rect">
            <a:avLst/>
          </a:prstGeom>
          <a:noFill/>
        </p:spPr>
        <p:txBody>
          <a:bodyPr wrap="square" rtlCol="0">
            <a:spAutoFit/>
          </a:bodyPr>
          <a:lstStyle/>
          <a:p>
            <a:pPr>
              <a:lnSpc>
                <a:spcPct val="90000"/>
              </a:lnSpc>
              <a:spcAft>
                <a:spcPts val="600"/>
              </a:spcAft>
            </a:pPr>
            <a:r>
              <a:rPr lang="en-US" sz="1400" b="1" dirty="0">
                <a:solidFill>
                  <a:schemeClr val="accent6">
                    <a:lumMod val="40000"/>
                    <a:lumOff val="60000"/>
                  </a:schemeClr>
                </a:solidFill>
                <a:latin typeface="Comic Sans MS" panose="030F0702030302020204" pitchFamily="66" charset="0"/>
              </a:rPr>
              <a:t>Dover, 402 Cowgill Street Center</a:t>
            </a:r>
          </a:p>
          <a:p>
            <a:pPr>
              <a:lnSpc>
                <a:spcPct val="90000"/>
              </a:lnSpc>
              <a:spcAft>
                <a:spcPts val="600"/>
              </a:spcAft>
            </a:pPr>
            <a:r>
              <a:rPr lang="en-US" sz="1400" b="1" dirty="0">
                <a:solidFill>
                  <a:srgbClr val="FFFF00"/>
                </a:solidFill>
                <a:latin typeface="Comic Sans MS" panose="030F0702030302020204" pitchFamily="66" charset="0"/>
              </a:rPr>
              <a:t>Director/Administrator:  </a:t>
            </a:r>
            <a:r>
              <a:rPr lang="en-US" sz="1400" b="1" dirty="0">
                <a:latin typeface="Comic Sans MS" panose="030F0702030302020204" pitchFamily="66" charset="0"/>
              </a:rPr>
              <a:t>Miss Ashley</a:t>
            </a:r>
          </a:p>
          <a:p>
            <a:pPr>
              <a:lnSpc>
                <a:spcPct val="90000"/>
              </a:lnSpc>
              <a:spcAft>
                <a:spcPts val="600"/>
              </a:spcAft>
            </a:pPr>
            <a:r>
              <a:rPr lang="en-US" sz="1400" b="1" dirty="0">
                <a:latin typeface="Comic Sans MS" panose="030F0702030302020204" pitchFamily="66" charset="0"/>
                <a:hlinkClick r:id="rId5">
                  <a:extLst>
                    <a:ext uri="{A12FA001-AC4F-418D-AE19-62706E023703}">
                      <ahyp:hlinkClr xmlns:ahyp="http://schemas.microsoft.com/office/drawing/2018/hyperlinkcolor" val="tx"/>
                    </a:ext>
                  </a:extLst>
                </a:hlinkClick>
              </a:rPr>
              <a:t>ashleybalcerak@yahoo.com</a:t>
            </a:r>
            <a:endParaRPr lang="en-US" sz="1400" b="1" dirty="0">
              <a:latin typeface="Comic Sans MS" panose="030F0702030302020204" pitchFamily="66" charset="0"/>
            </a:endParaRPr>
          </a:p>
          <a:p>
            <a:pPr>
              <a:lnSpc>
                <a:spcPct val="90000"/>
              </a:lnSpc>
              <a:spcAft>
                <a:spcPts val="600"/>
              </a:spcAft>
            </a:pPr>
            <a:r>
              <a:rPr lang="en-US" sz="1400" b="1" dirty="0">
                <a:latin typeface="Comic Sans MS" panose="030F0702030302020204" pitchFamily="66" charset="0"/>
              </a:rPr>
              <a:t>Center Phone:  302-734-2464</a:t>
            </a:r>
          </a:p>
          <a:p>
            <a:pPr>
              <a:lnSpc>
                <a:spcPct val="90000"/>
              </a:lnSpc>
              <a:spcAft>
                <a:spcPts val="600"/>
              </a:spcAft>
            </a:pPr>
            <a:endParaRPr lang="en-US" sz="1400" b="1" dirty="0">
              <a:latin typeface="Comic Sans MS" panose="030F0702030302020204" pitchFamily="66" charset="0"/>
            </a:endParaRPr>
          </a:p>
          <a:p>
            <a:pPr>
              <a:lnSpc>
                <a:spcPct val="90000"/>
              </a:lnSpc>
              <a:spcAft>
                <a:spcPts val="600"/>
              </a:spcAft>
            </a:pPr>
            <a:r>
              <a:rPr lang="en-US" sz="1400" b="1" dirty="0">
                <a:solidFill>
                  <a:schemeClr val="accent6">
                    <a:lumMod val="40000"/>
                    <a:lumOff val="60000"/>
                  </a:schemeClr>
                </a:solidFill>
                <a:latin typeface="Comic Sans MS" panose="030F0702030302020204" pitchFamily="66" charset="0"/>
              </a:rPr>
              <a:t>Dover, 710 </a:t>
            </a:r>
            <a:r>
              <a:rPr lang="en-US" sz="1400" b="1" dirty="0" err="1">
                <a:solidFill>
                  <a:schemeClr val="accent6">
                    <a:lumMod val="40000"/>
                    <a:lumOff val="60000"/>
                  </a:schemeClr>
                </a:solidFill>
                <a:latin typeface="Comic Sans MS" panose="030F0702030302020204" pitchFamily="66" charset="0"/>
              </a:rPr>
              <a:t>Buckson</a:t>
            </a:r>
            <a:r>
              <a:rPr lang="en-US" sz="1400" b="1" dirty="0">
                <a:solidFill>
                  <a:schemeClr val="accent6">
                    <a:lumMod val="40000"/>
                    <a:lumOff val="60000"/>
                  </a:schemeClr>
                </a:solidFill>
                <a:latin typeface="Comic Sans MS" panose="030F0702030302020204" pitchFamily="66" charset="0"/>
              </a:rPr>
              <a:t> Drive Center</a:t>
            </a:r>
          </a:p>
          <a:p>
            <a:pPr>
              <a:lnSpc>
                <a:spcPct val="90000"/>
              </a:lnSpc>
              <a:spcAft>
                <a:spcPts val="600"/>
              </a:spcAft>
            </a:pPr>
            <a:r>
              <a:rPr lang="en-US" sz="1400" b="1" dirty="0">
                <a:solidFill>
                  <a:srgbClr val="FFFF00"/>
                </a:solidFill>
                <a:latin typeface="Comic Sans MS" panose="030F0702030302020204" pitchFamily="66" charset="0"/>
              </a:rPr>
              <a:t>Directors/Administrators:  </a:t>
            </a:r>
            <a:r>
              <a:rPr lang="en-US" sz="1400" b="1" dirty="0">
                <a:latin typeface="Comic Sans MS" panose="030F0702030302020204" pitchFamily="66" charset="0"/>
              </a:rPr>
              <a:t>Miss Krystal and Miss Star</a:t>
            </a:r>
          </a:p>
          <a:p>
            <a:pPr>
              <a:lnSpc>
                <a:spcPct val="90000"/>
              </a:lnSpc>
              <a:spcAft>
                <a:spcPts val="600"/>
              </a:spcAft>
            </a:pPr>
            <a:r>
              <a:rPr lang="en-US" sz="1400" b="1" dirty="0">
                <a:solidFill>
                  <a:srgbClr val="FFFF00"/>
                </a:solidFill>
                <a:latin typeface="Comic Sans MS" panose="030F0702030302020204" pitchFamily="66" charset="0"/>
              </a:rPr>
              <a:t>Curriculum Assistant:  </a:t>
            </a:r>
            <a:r>
              <a:rPr lang="en-US" sz="1400" b="1" dirty="0">
                <a:latin typeface="Comic Sans MS" panose="030F0702030302020204" pitchFamily="66" charset="0"/>
              </a:rPr>
              <a:t>Miss Amber</a:t>
            </a:r>
          </a:p>
          <a:p>
            <a:pPr>
              <a:lnSpc>
                <a:spcPct val="90000"/>
              </a:lnSpc>
              <a:spcAft>
                <a:spcPts val="600"/>
              </a:spcAft>
            </a:pPr>
            <a:r>
              <a:rPr lang="en-US" sz="1400" b="1" dirty="0">
                <a:latin typeface="Comic Sans MS" panose="030F0702030302020204" pitchFamily="66" charset="0"/>
                <a:hlinkClick r:id="rId6">
                  <a:extLst>
                    <a:ext uri="{A12FA001-AC4F-418D-AE19-62706E023703}">
                      <ahyp:hlinkClr xmlns:ahyp="http://schemas.microsoft.com/office/drawing/2018/hyperlinkcolor" val="tx"/>
                    </a:ext>
                  </a:extLst>
                </a:hlinkClick>
              </a:rPr>
              <a:t>krystaliacone058@gmail.com</a:t>
            </a:r>
          </a:p>
          <a:p>
            <a:pPr>
              <a:lnSpc>
                <a:spcPct val="90000"/>
              </a:lnSpc>
              <a:spcAft>
                <a:spcPts val="600"/>
              </a:spcAft>
            </a:pPr>
            <a:r>
              <a:rPr lang="en-US" sz="1400" b="1" u="sng" dirty="0">
                <a:latin typeface="Comic Sans MS" panose="030F0702030302020204" pitchFamily="66" charset="0"/>
              </a:rPr>
              <a:t>bbstarw@gmail.com</a:t>
            </a:r>
          </a:p>
          <a:p>
            <a:pPr>
              <a:lnSpc>
                <a:spcPct val="90000"/>
              </a:lnSpc>
              <a:spcAft>
                <a:spcPts val="600"/>
              </a:spcAft>
            </a:pPr>
            <a:r>
              <a:rPr lang="en-US" sz="1400" b="1" dirty="0">
                <a:latin typeface="Comic Sans MS" panose="030F0702030302020204" pitchFamily="66" charset="0"/>
              </a:rPr>
              <a:t>Center Phone: 302-678-0445</a:t>
            </a:r>
          </a:p>
          <a:p>
            <a:pPr>
              <a:lnSpc>
                <a:spcPct val="90000"/>
              </a:lnSpc>
              <a:spcAft>
                <a:spcPts val="600"/>
              </a:spcAft>
            </a:pPr>
            <a:endParaRPr lang="en-US" sz="1400" b="1" dirty="0">
              <a:solidFill>
                <a:srgbClr val="FFFF00"/>
              </a:solidFill>
              <a:latin typeface="Comic Sans MS" panose="030F0702030302020204" pitchFamily="66" charset="0"/>
            </a:endParaRPr>
          </a:p>
          <a:p>
            <a:pPr>
              <a:lnSpc>
                <a:spcPct val="90000"/>
              </a:lnSpc>
              <a:spcAft>
                <a:spcPts val="600"/>
              </a:spcAft>
            </a:pPr>
            <a:r>
              <a:rPr lang="en-US" sz="1400" b="1" dirty="0">
                <a:solidFill>
                  <a:schemeClr val="accent6">
                    <a:lumMod val="40000"/>
                    <a:lumOff val="60000"/>
                  </a:schemeClr>
                </a:solidFill>
                <a:latin typeface="Comic Sans MS" panose="030F0702030302020204" pitchFamily="66" charset="0"/>
              </a:rPr>
              <a:t>Felton, 333 Ludlow Lane Center</a:t>
            </a:r>
          </a:p>
          <a:p>
            <a:pPr>
              <a:lnSpc>
                <a:spcPct val="90000"/>
              </a:lnSpc>
              <a:spcAft>
                <a:spcPts val="600"/>
              </a:spcAft>
            </a:pPr>
            <a:r>
              <a:rPr lang="en-US" sz="1400" b="1" dirty="0">
                <a:solidFill>
                  <a:srgbClr val="FFFF00"/>
                </a:solidFill>
                <a:latin typeface="Comic Sans MS" panose="030F0702030302020204" pitchFamily="66" charset="0"/>
              </a:rPr>
              <a:t>Directors/Administrators:  </a:t>
            </a:r>
            <a:r>
              <a:rPr lang="en-US" sz="1400" b="1" dirty="0">
                <a:latin typeface="Comic Sans MS" panose="030F0702030302020204" pitchFamily="66" charset="0"/>
              </a:rPr>
              <a:t>Miss Breanna and Miss Renee</a:t>
            </a:r>
          </a:p>
          <a:p>
            <a:pPr>
              <a:lnSpc>
                <a:spcPct val="90000"/>
              </a:lnSpc>
              <a:spcAft>
                <a:spcPts val="600"/>
              </a:spcAft>
            </a:pPr>
            <a:r>
              <a:rPr lang="en-US" sz="1400" b="1" dirty="0">
                <a:latin typeface="Comic Sans MS" panose="030F0702030302020204" pitchFamily="66" charset="0"/>
                <a:hlinkClick r:id="rId7">
                  <a:extLst>
                    <a:ext uri="{A12FA001-AC4F-418D-AE19-62706E023703}">
                      <ahyp:hlinkClr xmlns:ahyp="http://schemas.microsoft.com/office/drawing/2018/hyperlinkcolor" val="tx"/>
                    </a:ext>
                  </a:extLst>
                </a:hlinkClick>
              </a:rPr>
              <a:t>bbmiles99@yahoo.com</a:t>
            </a:r>
            <a:endParaRPr lang="en-US" sz="1400" b="1" dirty="0">
              <a:latin typeface="Comic Sans MS" panose="030F0702030302020204" pitchFamily="66" charset="0"/>
            </a:endParaRPr>
          </a:p>
          <a:p>
            <a:pPr>
              <a:lnSpc>
                <a:spcPct val="90000"/>
              </a:lnSpc>
              <a:spcAft>
                <a:spcPts val="600"/>
              </a:spcAft>
            </a:pPr>
            <a:r>
              <a:rPr lang="en-US" sz="1400" b="1" dirty="0">
                <a:latin typeface="Comic Sans MS" panose="030F0702030302020204" pitchFamily="66" charset="0"/>
                <a:hlinkClick r:id="rId8">
                  <a:extLst>
                    <a:ext uri="{A12FA001-AC4F-418D-AE19-62706E023703}">
                      <ahyp:hlinkClr xmlns:ahyp="http://schemas.microsoft.com/office/drawing/2018/hyperlinkcolor" val="tx"/>
                    </a:ext>
                  </a:extLst>
                </a:hlinkClick>
              </a:rPr>
              <a:t>renee@beginnings-beyond.com</a:t>
            </a:r>
            <a:endParaRPr lang="en-US" sz="1400" b="1" dirty="0">
              <a:latin typeface="Comic Sans MS" panose="030F0702030302020204" pitchFamily="66" charset="0"/>
            </a:endParaRPr>
          </a:p>
          <a:p>
            <a:pPr>
              <a:lnSpc>
                <a:spcPct val="90000"/>
              </a:lnSpc>
              <a:spcAft>
                <a:spcPts val="600"/>
              </a:spcAft>
            </a:pPr>
            <a:r>
              <a:rPr lang="en-US" sz="1400" b="1" dirty="0">
                <a:latin typeface="Comic Sans MS" panose="030F0702030302020204" pitchFamily="66" charset="0"/>
              </a:rPr>
              <a:t>Center Phone:  302-284-8797</a:t>
            </a:r>
          </a:p>
          <a:p>
            <a:pPr>
              <a:lnSpc>
                <a:spcPct val="90000"/>
              </a:lnSpc>
              <a:spcAft>
                <a:spcPts val="600"/>
              </a:spcAft>
            </a:pPr>
            <a:endParaRPr lang="en-US" sz="1400" b="1" dirty="0">
              <a:latin typeface="Comic Sans MS" panose="030F0702030302020204" pitchFamily="66" charset="0"/>
            </a:endParaRPr>
          </a:p>
          <a:p>
            <a:pPr>
              <a:lnSpc>
                <a:spcPct val="90000"/>
              </a:lnSpc>
              <a:spcAft>
                <a:spcPts val="600"/>
              </a:spcAft>
            </a:pPr>
            <a:endParaRPr lang="en-US" sz="1400" b="1" dirty="0">
              <a:latin typeface="Comic Sans MS" panose="030F0702030302020204" pitchFamily="66" charset="0"/>
            </a:endParaRPr>
          </a:p>
          <a:p>
            <a:endParaRPr lang="en-US" sz="1400" dirty="0">
              <a:latin typeface="Comic Sans MS" panose="030F0702030302020204" pitchFamily="66" charset="0"/>
            </a:endParaRPr>
          </a:p>
        </p:txBody>
      </p:sp>
    </p:spTree>
    <p:extLst>
      <p:ext uri="{BB962C8B-B14F-4D97-AF65-F5344CB8AC3E}">
        <p14:creationId xmlns:p14="http://schemas.microsoft.com/office/powerpoint/2010/main" val="290119524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9F3EABB-8FC4-450F-A524-E19093DB5B04}"/>
              </a:ext>
            </a:extLst>
          </p:cNvPr>
          <p:cNvSpPr txBox="1"/>
          <p:nvPr/>
        </p:nvSpPr>
        <p:spPr>
          <a:xfrm>
            <a:off x="1152525" y="416117"/>
            <a:ext cx="10081198" cy="10668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kern="1200" dirty="0">
                <a:solidFill>
                  <a:srgbClr val="3F3F3F"/>
                </a:solidFill>
                <a:latin typeface="Comic Sans MS" panose="030F0702030302020204" pitchFamily="66" charset="0"/>
                <a:ea typeface="+mj-ea"/>
                <a:cs typeface="+mj-cs"/>
              </a:rPr>
              <a:t>Check us out!</a:t>
            </a:r>
          </a:p>
        </p:txBody>
      </p:sp>
      <p:sp>
        <p:nvSpPr>
          <p:cNvPr id="2" name="TextBox 1">
            <a:extLst>
              <a:ext uri="{FF2B5EF4-FFF2-40B4-BE49-F238E27FC236}">
                <a16:creationId xmlns:a16="http://schemas.microsoft.com/office/drawing/2014/main" id="{AD3B94D1-A189-4FC1-AC7E-82D0A7AA9F07}"/>
              </a:ext>
            </a:extLst>
          </p:cNvPr>
          <p:cNvSpPr txBox="1"/>
          <p:nvPr/>
        </p:nvSpPr>
        <p:spPr>
          <a:xfrm>
            <a:off x="1255426" y="2581275"/>
            <a:ext cx="9536399" cy="4209267"/>
          </a:xfrm>
          <a:prstGeom prst="rect">
            <a:avLst/>
          </a:prstGeom>
        </p:spPr>
        <p:txBody>
          <a:bodyPr vert="horz" lIns="91440" tIns="45720" rIns="91440" bIns="45720" rtlCol="0" anchor="ctr">
            <a:noAutofit/>
          </a:bodyPr>
          <a:lstStyle/>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r>
              <a:rPr lang="en-US" sz="2000" b="1" dirty="0">
                <a:latin typeface="Comic Sans MS" panose="030F0702030302020204" pitchFamily="66" charset="0"/>
              </a:rPr>
              <a:t>Website:  </a:t>
            </a:r>
          </a:p>
          <a:p>
            <a:pPr>
              <a:lnSpc>
                <a:spcPct val="90000"/>
              </a:lnSpc>
              <a:spcAft>
                <a:spcPts val="600"/>
              </a:spcAft>
            </a:pPr>
            <a:r>
              <a:rPr lang="en-US" sz="2000" b="1" dirty="0">
                <a:latin typeface="Comic Sans MS" panose="030F0702030302020204" pitchFamily="66" charset="0"/>
                <a:hlinkClick r:id="rId5">
                  <a:extLst>
                    <a:ext uri="{A12FA001-AC4F-418D-AE19-62706E023703}">
                      <ahyp:hlinkClr xmlns:ahyp="http://schemas.microsoft.com/office/drawing/2018/hyperlinkcolor" val="tx"/>
                    </a:ext>
                  </a:extLst>
                </a:hlinkClick>
              </a:rPr>
              <a:t>www.beginnings-beyond.com</a:t>
            </a: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r>
              <a:rPr lang="en-US" sz="2000" b="1" dirty="0">
                <a:latin typeface="Comic Sans MS" panose="030F0702030302020204" pitchFamily="66" charset="0"/>
              </a:rPr>
              <a:t>Facebook:</a:t>
            </a: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r>
              <a:rPr lang="en-US" sz="2000" b="1" dirty="0">
                <a:latin typeface="Comic Sans MS" panose="030F0702030302020204" pitchFamily="66" charset="0"/>
                <a:hlinkClick r:id="rId6">
                  <a:extLst>
                    <a:ext uri="{A12FA001-AC4F-418D-AE19-62706E023703}">
                      <ahyp:hlinkClr xmlns:ahyp="http://schemas.microsoft.com/office/drawing/2018/hyperlinkcolor" val="tx"/>
                    </a:ext>
                  </a:extLst>
                </a:hlinkClick>
              </a:rPr>
              <a:t>https://www.facebook.com/Beginnings-and-Beyond-689262437883995/</a:t>
            </a: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r>
              <a:rPr lang="en-US" sz="2000" b="1" dirty="0">
                <a:latin typeface="Comic Sans MS" panose="030F0702030302020204" pitchFamily="66" charset="0"/>
              </a:rPr>
              <a:t>TikTok:</a:t>
            </a:r>
          </a:p>
          <a:p>
            <a:pPr>
              <a:lnSpc>
                <a:spcPct val="90000"/>
              </a:lnSpc>
              <a:spcAft>
                <a:spcPts val="600"/>
              </a:spcAft>
            </a:pPr>
            <a:r>
              <a:rPr lang="en-US" sz="2000" b="1" dirty="0">
                <a:latin typeface="Comic Sans MS" panose="030F0702030302020204" pitchFamily="66" charset="0"/>
              </a:rPr>
              <a:t>@beginnings_beyond123</a:t>
            </a: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b="1" u="sng"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b="1" dirty="0">
              <a:latin typeface="Comic Sans MS" panose="030F0702030302020204" pitchFamily="66" charset="0"/>
            </a:endParaRPr>
          </a:p>
          <a:p>
            <a:pPr>
              <a:lnSpc>
                <a:spcPct val="90000"/>
              </a:lnSpc>
              <a:spcAft>
                <a:spcPts val="600"/>
              </a:spcAft>
            </a:pPr>
            <a:endParaRPr lang="en-US" sz="2000" dirty="0">
              <a:latin typeface="Comic Sans MS" panose="030F0702030302020204" pitchFamily="66" charset="0"/>
            </a:endParaRPr>
          </a:p>
        </p:txBody>
      </p:sp>
      <p:pic>
        <p:nvPicPr>
          <p:cNvPr id="1028" name="Picture 4" descr="Beginnings and Beyond">
            <a:extLst>
              <a:ext uri="{FF2B5EF4-FFF2-40B4-BE49-F238E27FC236}">
                <a16:creationId xmlns:a16="http://schemas.microsoft.com/office/drawing/2014/main" id="{AD62C234-4F97-97E5-8882-3F2695BF57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4038436"/>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2C5E813E-0ED2-DB24-9BF3-B143069846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5498" y="262611"/>
            <a:ext cx="487363" cy="487363"/>
          </a:xfrm>
          <a:prstGeom prst="rect">
            <a:avLst/>
          </a:prstGeom>
        </p:spPr>
      </p:pic>
    </p:spTree>
    <p:extLst>
      <p:ext uri="{BB962C8B-B14F-4D97-AF65-F5344CB8AC3E}">
        <p14:creationId xmlns:p14="http://schemas.microsoft.com/office/powerpoint/2010/main" val="10131056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7C39A11-528B-40C6-A7A3-24765BB1B9B5}"/>
              </a:ext>
            </a:extLst>
          </p:cNvPr>
          <p:cNvSpPr txBox="1"/>
          <p:nvPr/>
        </p:nvSpPr>
        <p:spPr>
          <a:xfrm>
            <a:off x="6094104" y="802955"/>
            <a:ext cx="5449745"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rgbClr val="000000"/>
                </a:solidFill>
                <a:latin typeface="Comic Sans MS" panose="030F0702030302020204" pitchFamily="66" charset="0"/>
                <a:ea typeface="+mj-ea"/>
                <a:cs typeface="+mj-cs"/>
              </a:rPr>
              <a:t>About our Program</a:t>
            </a:r>
          </a:p>
        </p:txBody>
      </p:sp>
      <p:sp>
        <p:nvSpPr>
          <p:cNvPr id="1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Stroller">
            <a:extLst>
              <a:ext uri="{FF2B5EF4-FFF2-40B4-BE49-F238E27FC236}">
                <a16:creationId xmlns:a16="http://schemas.microsoft.com/office/drawing/2014/main" id="{501EA295-59C2-4B73-97DF-0595930EDD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0254" y="1629089"/>
            <a:ext cx="3620021" cy="3620021"/>
          </a:xfrm>
          <a:prstGeom prst="rect">
            <a:avLst/>
          </a:prstGeom>
        </p:spPr>
      </p:pic>
      <p:sp>
        <p:nvSpPr>
          <p:cNvPr id="5" name="TextBox 4">
            <a:extLst>
              <a:ext uri="{FF2B5EF4-FFF2-40B4-BE49-F238E27FC236}">
                <a16:creationId xmlns:a16="http://schemas.microsoft.com/office/drawing/2014/main" id="{1D108166-4BEC-43D8-BBF3-45B1147462FF}"/>
              </a:ext>
            </a:extLst>
          </p:cNvPr>
          <p:cNvSpPr txBox="1"/>
          <p:nvPr/>
        </p:nvSpPr>
        <p:spPr>
          <a:xfrm>
            <a:off x="6090574" y="1921565"/>
            <a:ext cx="4977578" cy="4651513"/>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Our centers serve:</a:t>
            </a:r>
          </a:p>
          <a:p>
            <a:pPr marL="285750"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Infants (6 weeks to 1 year)</a:t>
            </a:r>
          </a:p>
          <a:p>
            <a:pPr marL="285750"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One Year </a:t>
            </a:r>
            <a:r>
              <a:rPr lang="en-US" sz="2000" dirty="0" err="1">
                <a:solidFill>
                  <a:srgbClr val="000000"/>
                </a:solidFill>
                <a:latin typeface="Comic Sans MS" panose="030F0702030302020204" pitchFamily="66" charset="0"/>
              </a:rPr>
              <a:t>Olds</a:t>
            </a:r>
            <a:endParaRPr lang="en-US" sz="2000" dirty="0">
              <a:solidFill>
                <a:srgbClr val="000000"/>
              </a:solidFill>
              <a:latin typeface="Comic Sans MS" panose="030F0702030302020204" pitchFamily="66" charset="0"/>
            </a:endParaRPr>
          </a:p>
          <a:p>
            <a:pPr marL="285750"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Two Year </a:t>
            </a:r>
            <a:r>
              <a:rPr lang="en-US" sz="2000" dirty="0" err="1">
                <a:solidFill>
                  <a:srgbClr val="000000"/>
                </a:solidFill>
                <a:latin typeface="Comic Sans MS" panose="030F0702030302020204" pitchFamily="66" charset="0"/>
              </a:rPr>
              <a:t>Olds</a:t>
            </a:r>
            <a:endParaRPr lang="en-US" sz="2000" dirty="0">
              <a:solidFill>
                <a:srgbClr val="000000"/>
              </a:solidFill>
              <a:latin typeface="Comic Sans MS" panose="030F0702030302020204" pitchFamily="66" charset="0"/>
            </a:endParaRPr>
          </a:p>
          <a:p>
            <a:pPr marL="285750"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Three Year </a:t>
            </a:r>
            <a:r>
              <a:rPr lang="en-US" sz="2000" dirty="0" err="1">
                <a:solidFill>
                  <a:srgbClr val="000000"/>
                </a:solidFill>
                <a:latin typeface="Comic Sans MS" panose="030F0702030302020204" pitchFamily="66" charset="0"/>
              </a:rPr>
              <a:t>Olds</a:t>
            </a:r>
            <a:endParaRPr lang="en-US" sz="2000" dirty="0">
              <a:solidFill>
                <a:srgbClr val="000000"/>
              </a:solidFill>
              <a:latin typeface="Comic Sans MS" panose="030F0702030302020204" pitchFamily="66" charset="0"/>
            </a:endParaRPr>
          </a:p>
          <a:p>
            <a:pPr marL="285750"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Pre-K (ages 4 and 5)</a:t>
            </a:r>
          </a:p>
          <a:p>
            <a:pPr marL="285750"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Part Day Preschool ~ Half Day Program ~ 9 am to 12 noon (</a:t>
            </a:r>
            <a:r>
              <a:rPr lang="en-US" sz="2000" dirty="0" err="1">
                <a:solidFill>
                  <a:srgbClr val="000000"/>
                </a:solidFill>
                <a:latin typeface="Comic Sans MS" panose="030F0702030302020204" pitchFamily="66" charset="0"/>
              </a:rPr>
              <a:t>Buckson</a:t>
            </a:r>
            <a:r>
              <a:rPr lang="en-US" sz="2000" dirty="0">
                <a:solidFill>
                  <a:srgbClr val="000000"/>
                </a:solidFill>
                <a:latin typeface="Comic Sans MS" panose="030F0702030302020204" pitchFamily="66" charset="0"/>
              </a:rPr>
              <a:t> Drive and Ludlow Lane centers only)</a:t>
            </a:r>
          </a:p>
          <a:p>
            <a:pPr marL="285750" indent="-228600">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School Age Program ~ Before Care, After Care, and Summer Care (</a:t>
            </a:r>
            <a:r>
              <a:rPr lang="en-US" sz="2000" dirty="0" err="1">
                <a:solidFill>
                  <a:srgbClr val="000000"/>
                </a:solidFill>
                <a:latin typeface="Comic Sans MS" panose="030F0702030302020204" pitchFamily="66" charset="0"/>
              </a:rPr>
              <a:t>Buckson</a:t>
            </a:r>
            <a:r>
              <a:rPr lang="en-US" sz="2000" dirty="0">
                <a:solidFill>
                  <a:srgbClr val="000000"/>
                </a:solidFill>
                <a:latin typeface="Comic Sans MS" panose="030F0702030302020204" pitchFamily="66" charset="0"/>
              </a:rPr>
              <a:t> Drive and Ludlow Lane centers only)</a:t>
            </a:r>
          </a:p>
        </p:txBody>
      </p:sp>
      <p:pic>
        <p:nvPicPr>
          <p:cNvPr id="2" name="Recorded Sound">
            <a:hlinkClick r:id="" action="ppaction://media"/>
            <a:extLst>
              <a:ext uri="{FF2B5EF4-FFF2-40B4-BE49-F238E27FC236}">
                <a16:creationId xmlns:a16="http://schemas.microsoft.com/office/drawing/2014/main" id="{BD76C00F-DCCC-2B38-C421-F59FD2F8ED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07628" y="277492"/>
            <a:ext cx="487363" cy="487363"/>
          </a:xfrm>
          <a:prstGeom prst="rect">
            <a:avLst/>
          </a:prstGeom>
        </p:spPr>
      </p:pic>
    </p:spTree>
    <p:extLst>
      <p:ext uri="{BB962C8B-B14F-4D97-AF65-F5344CB8AC3E}">
        <p14:creationId xmlns:p14="http://schemas.microsoft.com/office/powerpoint/2010/main" val="315677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13" name="Picture 12">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4" name="Oval 13">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41D3792-4B96-4DF4-B703-DD1F9D0B13D5}"/>
              </a:ext>
            </a:extLst>
          </p:cNvPr>
          <p:cNvSpPr txBox="1"/>
          <p:nvPr/>
        </p:nvSpPr>
        <p:spPr>
          <a:xfrm>
            <a:off x="1378226" y="189420"/>
            <a:ext cx="6679095" cy="1015663"/>
          </a:xfrm>
          <a:prstGeom prst="rect">
            <a:avLst/>
          </a:prstGeom>
          <a:noFill/>
        </p:spPr>
        <p:txBody>
          <a:bodyPr wrap="square" rtlCol="0">
            <a:spAutoFit/>
          </a:bodyPr>
          <a:lstStyle/>
          <a:p>
            <a:pPr>
              <a:spcAft>
                <a:spcPts val="600"/>
              </a:spcAft>
            </a:pPr>
            <a:r>
              <a:rPr lang="en-US" sz="6000" dirty="0">
                <a:solidFill>
                  <a:schemeClr val="bg1"/>
                </a:solidFill>
                <a:latin typeface="Comic Sans MS" panose="030F0702030302020204" pitchFamily="66" charset="0"/>
              </a:rPr>
              <a:t>Brightwheel App</a:t>
            </a:r>
          </a:p>
        </p:txBody>
      </p:sp>
      <p:sp>
        <p:nvSpPr>
          <p:cNvPr id="4" name="TextBox 3">
            <a:extLst>
              <a:ext uri="{FF2B5EF4-FFF2-40B4-BE49-F238E27FC236}">
                <a16:creationId xmlns:a16="http://schemas.microsoft.com/office/drawing/2014/main" id="{CBE1CC32-B90F-4A71-939D-AB08AB05A60B}"/>
              </a:ext>
            </a:extLst>
          </p:cNvPr>
          <p:cNvSpPr txBox="1"/>
          <p:nvPr/>
        </p:nvSpPr>
        <p:spPr>
          <a:xfrm>
            <a:off x="450575" y="2371272"/>
            <a:ext cx="6175514" cy="4585871"/>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See your child’s day in real time!</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Daily Information</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Meals</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Diapering and Potty Times</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Naps</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Medications given</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Accidents logged</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Child Sign in and Out</a:t>
            </a:r>
          </a:p>
          <a:p>
            <a:pPr marL="457200" indent="-457200">
              <a:spcAft>
                <a:spcPts val="600"/>
              </a:spcAft>
              <a:buFont typeface="Arial" panose="020B0604020202020204" pitchFamily="34" charset="0"/>
              <a:buChar char="•"/>
            </a:pPr>
            <a:endParaRPr lang="en-US" sz="2800" dirty="0">
              <a:solidFill>
                <a:schemeClr val="bg1"/>
              </a:solidFill>
              <a:latin typeface="Comic Sans MS" panose="030F0702030302020204" pitchFamily="66" charset="0"/>
            </a:endParaRPr>
          </a:p>
        </p:txBody>
      </p:sp>
      <p:sp>
        <p:nvSpPr>
          <p:cNvPr id="5" name="TextBox 4">
            <a:extLst>
              <a:ext uri="{FF2B5EF4-FFF2-40B4-BE49-F238E27FC236}">
                <a16:creationId xmlns:a16="http://schemas.microsoft.com/office/drawing/2014/main" id="{A46A3B4D-5A1A-4954-9FA1-E1FD890A580A}"/>
              </a:ext>
            </a:extLst>
          </p:cNvPr>
          <p:cNvSpPr txBox="1"/>
          <p:nvPr/>
        </p:nvSpPr>
        <p:spPr>
          <a:xfrm>
            <a:off x="6838121" y="2371272"/>
            <a:ext cx="4903304" cy="384720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Photos and Videos</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Messaging to/from Teachers</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Messaging to/from the Office</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Tuition Payments/Statements</a:t>
            </a:r>
          </a:p>
          <a:p>
            <a:pPr marL="457200" indent="-457200">
              <a:spcAft>
                <a:spcPts val="600"/>
              </a:spcAft>
              <a:buFont typeface="Arial" panose="020B0604020202020204" pitchFamily="34" charset="0"/>
              <a:buChar char="•"/>
            </a:pPr>
            <a:r>
              <a:rPr lang="en-US" sz="2800" dirty="0">
                <a:solidFill>
                  <a:schemeClr val="bg1"/>
                </a:solidFill>
                <a:latin typeface="Comic Sans MS" panose="030F0702030302020204" pitchFamily="66" charset="0"/>
              </a:rPr>
              <a:t>View Lesson Plans</a:t>
            </a:r>
          </a:p>
        </p:txBody>
      </p:sp>
      <p:pic>
        <p:nvPicPr>
          <p:cNvPr id="2" name="Recorded Sound">
            <a:hlinkClick r:id="" action="ppaction://media"/>
            <a:extLst>
              <a:ext uri="{FF2B5EF4-FFF2-40B4-BE49-F238E27FC236}">
                <a16:creationId xmlns:a16="http://schemas.microsoft.com/office/drawing/2014/main" id="{028EE95D-BB85-D820-4A05-AAF59E406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7925" y="193120"/>
            <a:ext cx="487363" cy="487363"/>
          </a:xfrm>
          <a:prstGeom prst="rect">
            <a:avLst/>
          </a:prstGeom>
        </p:spPr>
      </p:pic>
    </p:spTree>
    <p:extLst>
      <p:ext uri="{BB962C8B-B14F-4D97-AF65-F5344CB8AC3E}">
        <p14:creationId xmlns:p14="http://schemas.microsoft.com/office/powerpoint/2010/main" val="187272617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9191A7D-F4BA-4DF2-9BCA-BCE091C485AD}"/>
              </a:ext>
            </a:extLst>
          </p:cNvPr>
          <p:cNvSpPr txBox="1"/>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000" kern="1200" dirty="0">
                <a:solidFill>
                  <a:srgbClr val="FFFFFF"/>
                </a:solidFill>
                <a:latin typeface="Comic Sans MS" panose="030F0702030302020204" pitchFamily="66" charset="0"/>
                <a:ea typeface="+mj-ea"/>
                <a:cs typeface="+mj-cs"/>
              </a:rPr>
              <a:t>Child Illness</a:t>
            </a:r>
          </a:p>
        </p:txBody>
      </p:sp>
      <p:sp>
        <p:nvSpPr>
          <p:cNvPr id="3" name="TextBox 2">
            <a:extLst>
              <a:ext uri="{FF2B5EF4-FFF2-40B4-BE49-F238E27FC236}">
                <a16:creationId xmlns:a16="http://schemas.microsoft.com/office/drawing/2014/main" id="{A27BA7B2-1F78-4526-BEE8-A17B5BB9A617}"/>
              </a:ext>
            </a:extLst>
          </p:cNvPr>
          <p:cNvSpPr txBox="1"/>
          <p:nvPr/>
        </p:nvSpPr>
        <p:spPr>
          <a:xfrm>
            <a:off x="1179226" y="2653639"/>
            <a:ext cx="9833548" cy="3787745"/>
          </a:xfrm>
          <a:prstGeom prst="rect">
            <a:avLst/>
          </a:prstGeom>
        </p:spPr>
        <p:txBody>
          <a:bodyPr vert="horz" lIns="91440" tIns="45720" rIns="91440" bIns="45720" rtlCol="0">
            <a:noAutofit/>
          </a:bodyPr>
          <a:lstStyle/>
          <a:p>
            <a:pPr marL="342900" indent="-228600" algn="ctr">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We follow CDC Guidelines (Center for Disease Control) Per Child Care Licensing</a:t>
            </a:r>
          </a:p>
          <a:p>
            <a:pPr marL="342900" indent="-228600" algn="ctr">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Infants 4 Months and Older</a:t>
            </a:r>
          </a:p>
          <a:p>
            <a:pPr marL="800100" lvl="1" indent="-228600" algn="ctr">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Fever of 100 degrees coupled with symptoms</a:t>
            </a:r>
          </a:p>
          <a:p>
            <a:pPr marL="342900" indent="-228600" algn="ctr">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Children Older than 4 Months</a:t>
            </a:r>
          </a:p>
          <a:p>
            <a:pPr marL="800100" lvl="1" indent="-228600" algn="ctr">
              <a:lnSpc>
                <a:spcPct val="90000"/>
              </a:lnSpc>
              <a:spcAft>
                <a:spcPts val="600"/>
              </a:spcAft>
              <a:buFont typeface="Arial" panose="020B0604020202020204" pitchFamily="34" charset="0"/>
              <a:buChar char="•"/>
            </a:pPr>
            <a:r>
              <a:rPr lang="en-US" sz="2000" dirty="0">
                <a:solidFill>
                  <a:srgbClr val="000000"/>
                </a:solidFill>
                <a:latin typeface="Comic Sans MS" panose="030F0702030302020204" pitchFamily="66" charset="0"/>
              </a:rPr>
              <a:t>Fever of 101 degrees coupled with symptoms</a:t>
            </a:r>
          </a:p>
          <a:p>
            <a:pPr marL="800100" lvl="1" indent="-228600" algn="ctr">
              <a:lnSpc>
                <a:spcPct val="90000"/>
              </a:lnSpc>
              <a:spcAft>
                <a:spcPts val="600"/>
              </a:spcAft>
              <a:buFont typeface="Arial" panose="020B0604020202020204" pitchFamily="34" charset="0"/>
              <a:buChar char="•"/>
            </a:pPr>
            <a:endParaRPr lang="en-US" sz="2000" dirty="0">
              <a:solidFill>
                <a:srgbClr val="000000"/>
              </a:solidFill>
              <a:latin typeface="Comic Sans MS" panose="030F0702030302020204" pitchFamily="66" charset="0"/>
            </a:endParaRPr>
          </a:p>
          <a:p>
            <a:pPr marL="800100" lvl="1" indent="-228600" algn="ctr">
              <a:lnSpc>
                <a:spcPct val="90000"/>
              </a:lnSpc>
              <a:spcAft>
                <a:spcPts val="600"/>
              </a:spcAft>
              <a:buFont typeface="Arial" panose="020B0604020202020204" pitchFamily="34" charset="0"/>
              <a:buChar char="•"/>
            </a:pPr>
            <a:endParaRPr lang="en-US" sz="2000" dirty="0">
              <a:solidFill>
                <a:srgbClr val="000000"/>
              </a:solidFill>
              <a:latin typeface="Comic Sans MS" panose="030F0702030302020204" pitchFamily="66" charset="0"/>
            </a:endParaRPr>
          </a:p>
          <a:p>
            <a:pPr marL="228600" lvl="1" algn="ctr">
              <a:lnSpc>
                <a:spcPct val="90000"/>
              </a:lnSpc>
              <a:spcAft>
                <a:spcPts val="600"/>
              </a:spcAft>
            </a:pPr>
            <a:r>
              <a:rPr lang="en-US" sz="2000" dirty="0">
                <a:solidFill>
                  <a:srgbClr val="000000"/>
                </a:solidFill>
                <a:latin typeface="Comic Sans MS" panose="030F0702030302020204" pitchFamily="66" charset="0"/>
              </a:rPr>
              <a:t>*Need a Doctor’s Note to Return OR be Fever Free for 24 Hours Without Fever Reducing Medication in Order to Return to the Center.</a:t>
            </a:r>
          </a:p>
          <a:p>
            <a:pPr lvl="1" indent="-228600" algn="ctr">
              <a:lnSpc>
                <a:spcPct val="90000"/>
              </a:lnSpc>
              <a:spcAft>
                <a:spcPts val="600"/>
              </a:spcAft>
              <a:buFont typeface="Arial" panose="020B0604020202020204" pitchFamily="34" charset="0"/>
              <a:buChar char="•"/>
            </a:pPr>
            <a:endParaRPr lang="en-US" sz="2000" dirty="0">
              <a:solidFill>
                <a:srgbClr val="000000"/>
              </a:solidFill>
              <a:latin typeface="Comic Sans MS" panose="030F0702030302020204" pitchFamily="66" charset="0"/>
            </a:endParaRPr>
          </a:p>
          <a:p>
            <a:pPr marL="228600" lvl="1" algn="ctr">
              <a:lnSpc>
                <a:spcPct val="90000"/>
              </a:lnSpc>
              <a:spcAft>
                <a:spcPts val="600"/>
              </a:spcAft>
            </a:pPr>
            <a:r>
              <a:rPr lang="en-US" sz="2000" dirty="0">
                <a:solidFill>
                  <a:srgbClr val="000000"/>
                </a:solidFill>
                <a:latin typeface="Comic Sans MS" panose="030F0702030302020204" pitchFamily="66" charset="0"/>
              </a:rPr>
              <a:t>*Notify the Office of any Child Illness Symptoms</a:t>
            </a:r>
          </a:p>
        </p:txBody>
      </p:sp>
      <p:pic>
        <p:nvPicPr>
          <p:cNvPr id="4" name="Recorded Sound">
            <a:hlinkClick r:id="" action="ppaction://media"/>
            <a:extLst>
              <a:ext uri="{FF2B5EF4-FFF2-40B4-BE49-F238E27FC236}">
                <a16:creationId xmlns:a16="http://schemas.microsoft.com/office/drawing/2014/main" id="{945E6495-0757-4E92-8FC2-F13F20B9FD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26684" y="222250"/>
            <a:ext cx="487363" cy="487363"/>
          </a:xfrm>
          <a:prstGeom prst="rect">
            <a:avLst/>
          </a:prstGeom>
        </p:spPr>
      </p:pic>
    </p:spTree>
    <p:extLst>
      <p:ext uri="{BB962C8B-B14F-4D97-AF65-F5344CB8AC3E}">
        <p14:creationId xmlns:p14="http://schemas.microsoft.com/office/powerpoint/2010/main" val="227009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TextBox 2">
            <a:extLst>
              <a:ext uri="{FF2B5EF4-FFF2-40B4-BE49-F238E27FC236}">
                <a16:creationId xmlns:a16="http://schemas.microsoft.com/office/drawing/2014/main" id="{488C0CFD-51D7-4AFF-98F3-715391D71E71}"/>
              </a:ext>
            </a:extLst>
          </p:cNvPr>
          <p:cNvSpPr txBox="1"/>
          <p:nvPr/>
        </p:nvSpPr>
        <p:spPr>
          <a:xfrm>
            <a:off x="620177" y="467061"/>
            <a:ext cx="6364813" cy="145405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dirty="0">
                <a:solidFill>
                  <a:srgbClr val="000000"/>
                </a:solidFill>
                <a:latin typeface="Comic Sans MS" panose="030F0702030302020204" pitchFamily="66" charset="0"/>
                <a:ea typeface="+mj-ea"/>
                <a:cs typeface="+mj-cs"/>
              </a:rPr>
              <a:t>Things You Must Know</a:t>
            </a:r>
          </a:p>
        </p:txBody>
      </p:sp>
      <p:sp>
        <p:nvSpPr>
          <p:cNvPr id="2" name="TextBox 1">
            <a:extLst>
              <a:ext uri="{FF2B5EF4-FFF2-40B4-BE49-F238E27FC236}">
                <a16:creationId xmlns:a16="http://schemas.microsoft.com/office/drawing/2014/main" id="{7039EDCD-C66C-47D3-BAF9-B8807E68D417}"/>
              </a:ext>
            </a:extLst>
          </p:cNvPr>
          <p:cNvSpPr txBox="1"/>
          <p:nvPr/>
        </p:nvSpPr>
        <p:spPr>
          <a:xfrm>
            <a:off x="797809" y="1800539"/>
            <a:ext cx="5329063" cy="4864475"/>
          </a:xfrm>
          <a:prstGeom prst="rect">
            <a:avLst/>
          </a:prstGeom>
        </p:spPr>
        <p:txBody>
          <a:bodyPr vert="horz" lIns="91440" tIns="45720" rIns="91440" bIns="45720" rtlCol="0" anchor="ctr">
            <a:normAutofit fontScale="55000" lnSpcReduction="20000"/>
          </a:bodyPr>
          <a:lstStyle/>
          <a:p>
            <a:pPr marL="342900"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Release of Children</a:t>
            </a:r>
          </a:p>
          <a:p>
            <a:pPr marL="800100" lvl="1"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Photo ID ALWAYS needed if sending someone new to pick up.  They must be authorized as pick ups in Brightwheel.</a:t>
            </a:r>
          </a:p>
          <a:p>
            <a:pPr marL="342900"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Open Door Policy (parents may enter any time)</a:t>
            </a:r>
          </a:p>
          <a:p>
            <a:pPr marL="342900"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Drop off Time</a:t>
            </a:r>
          </a:p>
          <a:p>
            <a:pPr marL="800100" lvl="1"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9 am or a Doctor’s Note</a:t>
            </a:r>
          </a:p>
          <a:p>
            <a:pPr marL="800100" lvl="1"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No drop off between 12 noon and 2 pm (nap time)</a:t>
            </a:r>
          </a:p>
          <a:p>
            <a:pPr marL="342900"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Drop off Procedures</a:t>
            </a:r>
          </a:p>
          <a:p>
            <a:pPr marL="800100" lvl="1"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Parent check in to Classroom/ Talk to Teacher</a:t>
            </a:r>
          </a:p>
          <a:p>
            <a:pPr marL="342900"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Meals Served </a:t>
            </a:r>
          </a:p>
          <a:p>
            <a:pPr marL="800100" lvl="1"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Breakfast 8 am to 8:30 am; Lunch 11 am ; Snack 2 pm</a:t>
            </a:r>
          </a:p>
          <a:p>
            <a:pPr marL="800100" lvl="1"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Infants have option of our center formula and rice cereal as well</a:t>
            </a:r>
          </a:p>
          <a:p>
            <a:pPr marL="342900" indent="-228600">
              <a:lnSpc>
                <a:spcPct val="90000"/>
              </a:lnSpc>
              <a:spcAft>
                <a:spcPts val="600"/>
              </a:spcAft>
              <a:buFont typeface="Arial" panose="020B0604020202020204" pitchFamily="34" charset="0"/>
              <a:buChar char="•"/>
            </a:pPr>
            <a:r>
              <a:rPr lang="en-US" sz="3300" dirty="0">
                <a:solidFill>
                  <a:srgbClr val="000000"/>
                </a:solidFill>
                <a:latin typeface="Comic Sans MS" panose="030F0702030302020204" pitchFamily="66" charset="0"/>
              </a:rPr>
              <a:t>Center Hours:  6:30 am to 6:00 pm Monday through Friday</a:t>
            </a:r>
          </a:p>
          <a:p>
            <a:pPr marL="342900" indent="-228600">
              <a:lnSpc>
                <a:spcPct val="90000"/>
              </a:lnSpc>
              <a:spcAft>
                <a:spcPts val="600"/>
              </a:spcAft>
              <a:buFont typeface="Arial" panose="020B0604020202020204" pitchFamily="34" charset="0"/>
              <a:buChar char="•"/>
            </a:pPr>
            <a:endParaRPr lang="en-US" sz="1100" dirty="0">
              <a:solidFill>
                <a:srgbClr val="000000"/>
              </a:solidFill>
            </a:endParaRPr>
          </a:p>
          <a:p>
            <a:pPr marL="342900" indent="-228600">
              <a:lnSpc>
                <a:spcPct val="90000"/>
              </a:lnSpc>
              <a:spcAft>
                <a:spcPts val="600"/>
              </a:spcAft>
              <a:buFont typeface="Arial" panose="020B0604020202020204" pitchFamily="34" charset="0"/>
              <a:buChar char="•"/>
            </a:pPr>
            <a:endParaRPr lang="en-US" sz="1100" dirty="0">
              <a:solidFill>
                <a:srgbClr val="000000"/>
              </a:solidFill>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descr="Clock">
            <a:extLst>
              <a:ext uri="{FF2B5EF4-FFF2-40B4-BE49-F238E27FC236}">
                <a16:creationId xmlns:a16="http://schemas.microsoft.com/office/drawing/2014/main" id="{30A689D7-4544-4C87-B0E1-566EB136D6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1726" y="1629089"/>
            <a:ext cx="3620021" cy="3620021"/>
          </a:xfrm>
          <a:prstGeom prst="rect">
            <a:avLst/>
          </a:prstGeom>
        </p:spPr>
      </p:pic>
      <p:pic>
        <p:nvPicPr>
          <p:cNvPr id="5" name="Recorded Sound">
            <a:hlinkClick r:id="" action="ppaction://media"/>
            <a:extLst>
              <a:ext uri="{FF2B5EF4-FFF2-40B4-BE49-F238E27FC236}">
                <a16:creationId xmlns:a16="http://schemas.microsoft.com/office/drawing/2014/main" id="{FEC7FC0C-B4E1-7FFC-C2AB-25F4E441F6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8065" y="223379"/>
            <a:ext cx="487363" cy="487363"/>
          </a:xfrm>
          <a:prstGeom prst="rect">
            <a:avLst/>
          </a:prstGeom>
        </p:spPr>
      </p:pic>
    </p:spTree>
    <p:extLst>
      <p:ext uri="{BB962C8B-B14F-4D97-AF65-F5344CB8AC3E}">
        <p14:creationId xmlns:p14="http://schemas.microsoft.com/office/powerpoint/2010/main" val="40380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FFFA32-D9F4-4AF9-A025-CD128AC85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360967"/>
            <a:ext cx="12192000" cy="5497033"/>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823A416-999C-4FA3-A853-0AE48404B5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0" y="0"/>
            <a:ext cx="12192000" cy="3049325"/>
            <a:chOff x="0" y="3808676"/>
            <a:chExt cx="12192000" cy="3049325"/>
          </a:xfrm>
        </p:grpSpPr>
        <p:pic>
          <p:nvPicPr>
            <p:cNvPr id="11" name="Picture 10">
              <a:extLst>
                <a:ext uri="{FF2B5EF4-FFF2-40B4-BE49-F238E27FC236}">
                  <a16:creationId xmlns:a16="http://schemas.microsoft.com/office/drawing/2014/main" id="{9362F656-1A8D-4BA3-BA72-92332E75DB9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t="45716" b="9820"/>
            <a:stretch>
              <a:fillRect/>
            </a:stretch>
          </p:blipFill>
          <p:spPr>
            <a:xfrm>
              <a:off x="0" y="3808676"/>
              <a:ext cx="12192000" cy="3049325"/>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12" name="Oval 11">
              <a:extLst>
                <a:ext uri="{FF2B5EF4-FFF2-40B4-BE49-F238E27FC236}">
                  <a16:creationId xmlns:a16="http://schemas.microsoft.com/office/drawing/2014/main" id="{9338807D-FB66-4E3A-9CF0-786662C4A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7339" y="5375082"/>
              <a:ext cx="373711" cy="40551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08746BD-3646-4202-817D-5437E7065F2F}"/>
              </a:ext>
            </a:extLst>
          </p:cNvPr>
          <p:cNvSpPr txBox="1"/>
          <p:nvPr/>
        </p:nvSpPr>
        <p:spPr>
          <a:xfrm>
            <a:off x="1179226" y="448056"/>
            <a:ext cx="9833548" cy="10668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rgbClr val="3F3F3F"/>
                </a:solidFill>
                <a:latin typeface="Comic Sans MS" panose="030F0702030302020204" pitchFamily="66" charset="0"/>
                <a:ea typeface="+mj-ea"/>
                <a:cs typeface="+mj-cs"/>
              </a:rPr>
              <a:t>On and Off Site Events</a:t>
            </a:r>
          </a:p>
        </p:txBody>
      </p:sp>
      <p:sp>
        <p:nvSpPr>
          <p:cNvPr id="2" name="TextBox 1">
            <a:extLst>
              <a:ext uri="{FF2B5EF4-FFF2-40B4-BE49-F238E27FC236}">
                <a16:creationId xmlns:a16="http://schemas.microsoft.com/office/drawing/2014/main" id="{44621E37-5859-4C0A-B196-AF5E70A6938F}"/>
              </a:ext>
            </a:extLst>
          </p:cNvPr>
          <p:cNvSpPr txBox="1"/>
          <p:nvPr/>
        </p:nvSpPr>
        <p:spPr>
          <a:xfrm>
            <a:off x="583096" y="2324314"/>
            <a:ext cx="11257922" cy="4533686"/>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Soccer Shots on site offered for children to sign up for ages 2 and up</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Creative Music and Motion on site classes offered for children to sign up for ages 2 and up</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On Site Events planned for various ages (insect shows, petting zoos, magic shows, etc.) </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Field Trips planned for various ages (bowling, movies, the park, etc.)</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Family On and Off Site Events</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Picture Day occurs 2x per year ~ child photos, sibling photos, class photos, pre-k graduation photos in cap and gown</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Annual Scholastic Book Fair on site</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Water Play Fridays on site during the summer</a:t>
            </a:r>
          </a:p>
          <a:p>
            <a:pPr marL="342900" indent="-228600">
              <a:lnSpc>
                <a:spcPct val="90000"/>
              </a:lnSpc>
              <a:spcAft>
                <a:spcPts val="600"/>
              </a:spcAft>
              <a:buFont typeface="Arial" panose="020B0604020202020204" pitchFamily="34" charset="0"/>
              <a:buChar char="•"/>
            </a:pPr>
            <a:r>
              <a:rPr lang="en-US" sz="2000" dirty="0">
                <a:solidFill>
                  <a:srgbClr val="FFFFFF"/>
                </a:solidFill>
                <a:latin typeface="Comic Sans MS" panose="030F0702030302020204" pitchFamily="66" charset="0"/>
              </a:rPr>
              <a:t>Ice Cream Fridays on site during the summer</a:t>
            </a:r>
          </a:p>
          <a:p>
            <a:pPr marL="342900" indent="-228600">
              <a:lnSpc>
                <a:spcPct val="90000"/>
              </a:lnSpc>
              <a:spcAft>
                <a:spcPts val="600"/>
              </a:spcAft>
              <a:buFont typeface="Arial" panose="020B0604020202020204" pitchFamily="34" charset="0"/>
              <a:buChar char="•"/>
            </a:pPr>
            <a:endParaRPr lang="en-US" sz="2400" dirty="0">
              <a:solidFill>
                <a:srgbClr val="FFFFFF"/>
              </a:solidFill>
            </a:endParaRPr>
          </a:p>
        </p:txBody>
      </p:sp>
      <p:pic>
        <p:nvPicPr>
          <p:cNvPr id="4" name="Recorded Sound">
            <a:hlinkClick r:id="" action="ppaction://media"/>
            <a:extLst>
              <a:ext uri="{FF2B5EF4-FFF2-40B4-BE49-F238E27FC236}">
                <a16:creationId xmlns:a16="http://schemas.microsoft.com/office/drawing/2014/main" id="{5A436E59-7618-4860-91EE-914D2E8035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8705" y="272820"/>
            <a:ext cx="487363" cy="487363"/>
          </a:xfrm>
          <a:prstGeom prst="rect">
            <a:avLst/>
          </a:prstGeom>
        </p:spPr>
      </p:pic>
    </p:spTree>
    <p:extLst>
      <p:ext uri="{BB962C8B-B14F-4D97-AF65-F5344CB8AC3E}">
        <p14:creationId xmlns:p14="http://schemas.microsoft.com/office/powerpoint/2010/main" val="23488811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507</TotalTime>
  <Words>1262</Words>
  <Application>Microsoft Office PowerPoint</Application>
  <PresentationFormat>Widescreen</PresentationFormat>
  <Paragraphs>155</Paragraphs>
  <Slides>16</Slides>
  <Notes>0</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Comic Sans MS</vt:lpstr>
      <vt:lpstr>Office Theme</vt:lpstr>
      <vt:lpstr>    Welcome aboard!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Beginnings and Beyond  Welcome Aboard!</dc:title>
  <dc:creator>Heather Tatum</dc:creator>
  <cp:lastModifiedBy>Danielle Harrison</cp:lastModifiedBy>
  <cp:revision>29</cp:revision>
  <dcterms:created xsi:type="dcterms:W3CDTF">2020-05-15T15:19:20Z</dcterms:created>
  <dcterms:modified xsi:type="dcterms:W3CDTF">2024-10-31T16:36:05Z</dcterms:modified>
</cp:coreProperties>
</file>